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7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8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9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0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1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2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3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4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31" r:id="rId2"/>
    <p:sldMasterId id="2147483749" r:id="rId3"/>
    <p:sldMasterId id="2147483763" r:id="rId4"/>
    <p:sldMasterId id="2147483776" r:id="rId5"/>
    <p:sldMasterId id="2147483789" r:id="rId6"/>
    <p:sldMasterId id="2147483807" r:id="rId7"/>
    <p:sldMasterId id="2147483827" r:id="rId8"/>
    <p:sldMasterId id="2147483846" r:id="rId9"/>
    <p:sldMasterId id="2147483859" r:id="rId10"/>
    <p:sldMasterId id="2147483878" r:id="rId11"/>
    <p:sldMasterId id="2147483892" r:id="rId12"/>
    <p:sldMasterId id="2147483905" r:id="rId13"/>
    <p:sldMasterId id="2147483920" r:id="rId14"/>
    <p:sldMasterId id="2147483974" r:id="rId15"/>
  </p:sldMasterIdLst>
  <p:sldIdLst>
    <p:sldId id="256" r:id="rId16"/>
    <p:sldId id="309" r:id="rId17"/>
    <p:sldId id="262" r:id="rId18"/>
    <p:sldId id="263" r:id="rId19"/>
    <p:sldId id="264" r:id="rId20"/>
    <p:sldId id="265" r:id="rId21"/>
    <p:sldId id="266" r:id="rId22"/>
    <p:sldId id="267" r:id="rId23"/>
    <p:sldId id="257" r:id="rId24"/>
    <p:sldId id="268" r:id="rId25"/>
    <p:sldId id="270" r:id="rId26"/>
    <p:sldId id="271" r:id="rId27"/>
    <p:sldId id="272" r:id="rId28"/>
    <p:sldId id="269" r:id="rId29"/>
    <p:sldId id="259" r:id="rId30"/>
    <p:sldId id="273" r:id="rId31"/>
    <p:sldId id="274" r:id="rId32"/>
    <p:sldId id="260" r:id="rId33"/>
    <p:sldId id="275" r:id="rId34"/>
    <p:sldId id="276" r:id="rId35"/>
    <p:sldId id="277" r:id="rId36"/>
    <p:sldId id="286" r:id="rId37"/>
    <p:sldId id="287" r:id="rId38"/>
    <p:sldId id="288" r:id="rId39"/>
    <p:sldId id="289" r:id="rId40"/>
    <p:sldId id="258" r:id="rId41"/>
    <p:sldId id="290" r:id="rId42"/>
    <p:sldId id="291" r:id="rId43"/>
    <p:sldId id="301" r:id="rId44"/>
    <p:sldId id="292" r:id="rId45"/>
    <p:sldId id="293" r:id="rId46"/>
    <p:sldId id="294" r:id="rId47"/>
    <p:sldId id="295" r:id="rId48"/>
    <p:sldId id="304" r:id="rId49"/>
    <p:sldId id="305" r:id="rId50"/>
    <p:sldId id="306" r:id="rId51"/>
    <p:sldId id="307" r:id="rId52"/>
    <p:sldId id="296" r:id="rId53"/>
    <p:sldId id="308" r:id="rId54"/>
    <p:sldId id="297" r:id="rId55"/>
    <p:sldId id="303" r:id="rId56"/>
    <p:sldId id="310" r:id="rId57"/>
  </p:sldIdLst>
  <p:sldSz cx="12192000" cy="6858000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7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viewProps" Target="viewProps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082h1923">
            <a:extLst>
              <a:ext uri="{FF2B5EF4-FFF2-40B4-BE49-F238E27FC236}">
                <a16:creationId xmlns:a16="http://schemas.microsoft.com/office/drawing/2014/main" id="{068ECDAE-6570-48F4-A901-07D126621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0"/>
            <a:ext cx="294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685800"/>
            <a:ext cx="8534400" cy="2819400"/>
          </a:xfrm>
        </p:spPr>
        <p:txBody>
          <a:bodyPr/>
          <a:lstStyle>
            <a:lvl1pPr algn="l">
              <a:defRPr sz="5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733800"/>
            <a:ext cx="8534400" cy="1752600"/>
          </a:xfrm>
        </p:spPr>
        <p:txBody>
          <a:bodyPr/>
          <a:lstStyle>
            <a:lvl1pPr marL="0" indent="0">
              <a:buFontTx/>
              <a:buNone/>
              <a:defRPr sz="3600" b="1"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0AA334-8B96-4D3B-8C08-B804F356A2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16BCDD3-F890-45FB-B26E-612F8041EF1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4A709-0B91-42BA-80A0-B3B4A43E02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DDAC82-86DA-429F-A302-5078621D0E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955E781-45D6-4597-A7A4-A8851B72B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3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4472D2-8FE5-45B9-BD90-2413D196DB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BCDD3-F890-45FB-B26E-612F8041EF1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848BF7-3717-48AF-96F7-7EEEA8A076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8C217E-888A-45C7-8467-A795B50A24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5E781-45D6-4597-A7A4-A8851B72B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481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39E1B1-682C-44C5-AB79-AD9D80B031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EAC1BE-1D86-4899-8D00-A7374C4329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BC4B82-E3A8-4B89-A831-E0F63EB8CA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B0828-9347-4607-9470-98A7232C0F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857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F2E0C3-9FC9-4376-9DFC-B43415EEF6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828507-381C-4397-B303-92EE40DE71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FC689E-0B41-430F-80D6-06B08CD9A1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59CAC-72DE-4FDF-9A2A-B0D3B22C3E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963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F0EF60-6E11-4022-BD02-DE7B781F22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2F2A1D-2D97-4CFF-8F54-D32C385F8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455B9F-B847-4792-82B8-A67DD51882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8919F-E802-4ACD-8D3C-84D74078ED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39745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9EC768-54E3-4B9D-A9B5-C2ADDC94A2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ABE5EB-07B7-4902-A449-C8D11EAA5A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D902D6-3D4E-42A2-B55B-5CE6A6B2E9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40E0D-BB62-4F0E-B2A3-D94A17BF02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7527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F613AD7-3B41-4FA0-9AEC-8252461FB2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3B199DB-CBEA-4D99-B217-0CD58671D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663D0FE-42D5-495C-822A-192452DBE8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6676D-ACBC-4CD4-8784-E073E905E0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0554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4EB9E663-DCF3-4D97-A1A8-458C2601D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9796" y="4003794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235463"/>
            <a:ext cx="8534400" cy="17526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D0DF0-3D63-46B6-AF51-2D3E796F5D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253DB-02DC-4AAF-9CC2-63F5F816F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920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77108-1749-41D3-A22A-4E6788EF5E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27D41-9939-4E2D-BFC6-02912E4AF4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27326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574150F9-435F-45C5-8579-A8F1B9C3E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203994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447314"/>
            <a:ext cx="8534400" cy="563189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020B5-FC91-4B1B-9628-EF1E8320C9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C02AD-244C-41E6-BF2B-BB00C4841A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920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3D72B-2FE3-4011-8B16-F310493234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AF0B1-9EE0-477A-850D-62D3F6EB50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54776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3A28636B-5B84-47E5-9BAF-3764C04B8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30CBA-1620-4992-BDE2-FD2255C461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4CD1D-E1B6-4F80-B42B-3DE2DDF226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34AEE-08B3-40E6-951A-CA14ACE0CE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CABDB-F313-49FC-881C-EDC3CAC2D2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620038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FFEF78F0-A649-425D-96DF-102C87478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96E5D-D4F6-4D5E-AD84-37C969E9DD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13FF3-42D8-43C3-BA13-F1C2AC2EAE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A9667-5F02-44DD-A438-AC083F785C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B2170-6CE9-4771-9FD3-DEE4B51759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90227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09299ABF-772D-493A-A9A0-CE0ED7AB5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997F2-3001-457D-BB80-4D15090D90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A3136-7956-4FF8-B1E4-8DD698CE14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6113B-1845-485C-8746-9C82D0DE31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01A6B-3B63-47CF-8B2C-E8DE28FCF9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965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973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973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4BA580-32F4-420A-84C9-3D6B28B926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BCDD3-F890-45FB-B26E-612F8041EF1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882DA4-3FEB-4CA1-8C2F-1B61FD46A9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039B20-2F56-449F-9CCB-C2FE139140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5E781-45D6-4597-A7A4-A8851B72B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483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481D2F-E00F-4D56-8EAB-E391F233E5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870783-A488-4E56-9030-00E2D1B8E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5C7D7C-6192-4000-89CA-280DA8EC65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3DF4E-A60F-49EE-B119-39DFC54DA8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84067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 sz="2400">
                <a:solidFill>
                  <a:schemeClr val="bg1"/>
                </a:solidFill>
              </a:defRPr>
            </a:lvl2pPr>
            <a:lvl3pPr algn="l">
              <a:defRPr sz="2000">
                <a:solidFill>
                  <a:schemeClr val="bg1"/>
                </a:solidFill>
              </a:defRPr>
            </a:lvl3pPr>
            <a:lvl4pPr algn="l">
              <a:defRPr sz="1800">
                <a:solidFill>
                  <a:schemeClr val="bg1"/>
                </a:solidFill>
              </a:defRPr>
            </a:lvl4pPr>
            <a:lvl5pPr algn="l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99A979-AE67-490D-9F3F-C639A38C08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E78406-7C25-475A-B898-980D6BB94F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F9AD6D-F3D0-49EF-92A9-3181F09C0B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33D11-C172-4173-B4BD-145B521C24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06543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21A0A4-73A2-4A4C-A71A-3992494E95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23EF4C-5BB4-4952-A164-CE93ED7CCB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CF4872-AFBF-4562-A54E-E792EAD5A6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EFB2E-1A68-4516-BD25-45F30E8F00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789864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48CAC1-0F8C-41CD-9AF9-2DA76AA504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3A3B7D-E62C-484D-ADE2-2599DE6521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4E968E-A411-44BE-A8B6-F86CB4F5DF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E332F-7B4F-47F3-A890-8EC2E71AE2C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57285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F4DC3D4-C986-404D-8509-E06552408E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F1B0525-3885-4218-892A-C704A0D9E0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88ACC3-0D0E-4259-9D01-C699674F7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3DD80-DB9A-4E25-99B0-30690F4160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91350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6BB81A-8399-415B-8B4B-29DA9C2951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A4C593A-5825-46DB-860A-87674105B9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ACEF35E-4DAC-4045-8185-96E7381520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EFFA1-337C-4195-8A0D-E10BB7A010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75283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4FD1297-D237-498D-9026-8AD2C74D6E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E2DAC8D-9305-45FC-ABDD-08428FB65F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6E376EE-CE20-401D-89FF-519E3C5D00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8D3EA-401C-4361-BF90-167E33787BD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0904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4D4632-A888-40C2-8A89-33AE697125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A71D74-8466-4F0A-ACE1-535C37B5BD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6589FA-0EA5-4A8D-ACC1-874ACDADBC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8DD8F-C580-4353-AA60-BC39A1C908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0132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46397C-ABAD-4605-8192-B780F351D3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5EAF34-060F-4F56-BB94-D05FB47510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EE392C-9AE2-4C65-9D5B-9AA3E3D798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063DD-9F8A-41FB-BC95-95216A4C025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40430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3F0B14-1CBB-441F-A10E-6591F4091A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2DB92F-1BE7-4B99-A70B-2462E392AD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178B62-76DD-4FA2-960E-267C1E0913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688AD-DEED-4A95-88EC-6297B02C2F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0142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84" y="930275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147888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47888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48A22A-DCA4-4AAD-B774-E22FA5BC00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BCDD3-F890-45FB-B26E-612F8041EF1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99C46B-5F12-48AE-B348-12B75B0D5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A6B098-211E-45E6-9F2D-1ED50AC53D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5E781-45D6-4597-A7A4-A8851B72B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4952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EBFF10-6715-4615-BCAD-6FF4B36015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06353A-3450-4AFA-AC43-BE339E7F1E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083CC0-A542-4E66-A009-698CEE12B6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32A3B-1301-4F46-A573-06F8E0AD271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233360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6137A3-53F8-415B-A70E-BDFF730442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4B4E6D-E89F-4B1B-A9B1-382036594E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EDCE26-CF2D-48DB-B394-50520D9B09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0FB13-00BB-4F2A-8B1C-D4F05AECFA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083006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74955B-8C2D-46C8-A599-96B1E53280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47B747-8D82-4BE6-839E-934A54DCF2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8C225A-3E0F-4003-884C-7B5E4515A9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6B7D7-C32A-42F6-912C-76E746FD47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83876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762000"/>
            <a:ext cx="10363200" cy="2438400"/>
          </a:xfrm>
        </p:spPr>
        <p:txBody>
          <a:bodyPr/>
          <a:lstStyle>
            <a:lvl1pPr>
              <a:defRPr sz="5000" b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962400"/>
            <a:ext cx="10261600" cy="1371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D33659-F9CE-4F0F-8BA7-B1C0D0CEB7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7AD57C-0E67-42A5-B4FE-FC600F5FEE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10158D-C2E5-47E8-95BA-F0CD2600B2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33CA-BAB9-4195-94BA-64BD0702A6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23037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C09B75-DE65-428F-A82B-5F0BB75D72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238DC6-97F6-402D-82A0-0571B3AD5B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699655-E223-4AF7-8DFE-A0CEB94DEF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5387E-79D8-4C85-8174-3E4AC95807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6721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21D08F-F6C6-452F-AC35-093164F5A1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16AA80-224A-4EB3-B0FA-1E34CEC390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08A9E3-E689-434A-B7BD-6F445731D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EDB64-309E-4E81-B5DC-4357513BEA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06420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8E19F8-6C77-4FB4-8EA1-7FD772676D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8DE65-3741-4E4D-9165-5C3BAB13FE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64C3E5-7362-4CD3-ACB5-64581A1003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3CA24-D7A4-41FF-BD18-E4F07001AD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6667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FD46F4-43C0-4847-BEA2-0A517C5FB5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6F31024-2B6D-480E-89F7-5FC2F4F3FD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9A98E95-BE15-496E-B7FF-57BC0D9816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72476-2B75-47E8-BCC5-ACB64096CE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62488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92E8FD-4291-4244-A289-298C59AF4F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D12874C-9538-4798-BE9D-2D5176E580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335D31-11E5-4256-A628-0C215E62B4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5D080-4AAA-448E-ABE0-36F2E8361A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9135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6724A21-0C8E-4028-AACB-E24C8E4F46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A35CF29-1A0D-4A22-9AD0-3082BDBFD4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2E7BE7-CD28-4840-973F-0A36CD2741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22B37-6A10-489E-9DA7-BC32ECAD44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96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84" y="930275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147888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2147888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81488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8CF1B73-8CC4-45C0-9E8F-981154B4C1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BCDD3-F890-45FB-B26E-612F8041EF1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1DE977B-54A1-4E30-9F24-CBA03BD23F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87F4F64-890B-4059-8B6B-2CC412F520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5E781-45D6-4597-A7A4-A8851B72B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5579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52A020-AFEA-43A1-8D54-B93CE9C0F5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53AC12-2D81-40CE-9267-237B2B668C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EA8D98-373F-4E3B-BF71-A0530A05CC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5C2D4-D2E6-4246-AEF6-279F4B4ED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54483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D49E8A-3D37-4327-B259-4B66658755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9C2186-0D2D-4008-9199-2590F9207F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52105B-50FF-413B-937E-20E9A500D6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74426-8356-471D-BA85-2A3D415F4F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96862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9A9B2C-4EEE-477A-9C66-32B919CA3E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606EA2-6684-4F51-8A90-788B1C0555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89DFB5-5E27-4308-8147-BA8E39EDBF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66345-5AEE-4C6C-8307-B2965E3C8D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81904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B0148C-FEAE-438B-B439-91A5966BC6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F34EFC-4B60-4C24-B3B0-5209112574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9101EC-273E-46F4-B105-7672DA373A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12AB8-0845-4C88-9CAC-74AFC6DF0F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0649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C627FB27-5AE0-43EE-B249-58E60F60A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1C70AED1-9298-4291-A39A-937F5E738A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B9995BCD-BB7F-42A7-B38F-39B057D2D2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2F189-C8FB-453D-BB54-0A7638F5F00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91432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1"/>
            <a:ext cx="10363200" cy="1470025"/>
          </a:xfrm>
        </p:spPr>
        <p:txBody>
          <a:bodyPr anchor="b"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800" y="1328400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51671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28400"/>
            <a:ext cx="10972800" cy="639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752601"/>
            <a:ext cx="109728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41600" y="914400"/>
            <a:ext cx="1087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9C4EE-CFF0-4EA4-B90E-0EBB0C8EC03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165600" y="6550026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821A0-CCE2-4834-90E4-C788BD8717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09600" y="655002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9A0A3-AC46-491E-80A0-99C25CEB1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93959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641600" y="1676400"/>
            <a:ext cx="88392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2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12800" y="428400"/>
            <a:ext cx="10972800" cy="639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41600" y="914400"/>
            <a:ext cx="1087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FCE3E-6557-4F23-B7E6-3F07F683A8A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6DB7D-CBF0-4998-8967-E99BEE2ECE1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BC3D8-4357-474B-9E9B-AA66F898EA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25622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717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91B927B-07AB-4100-ACBE-606B7C9BAF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360837-B426-449D-90A6-2063876831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8BECF-8011-4547-B338-877F6A5363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62769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1"/>
            <a:ext cx="53848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52601"/>
            <a:ext cx="53848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12800" y="428400"/>
            <a:ext cx="10972800" cy="639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41600" y="914400"/>
            <a:ext cx="1087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4CBAF6-99E1-4F99-BDE7-F001B7A32B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C5F19F-D66A-4E93-A325-2725B438A62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51DBE-6F7A-41D2-87E9-1955B82820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525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8085" y="930276"/>
            <a:ext cx="10949516" cy="5332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8179CD1-8583-4DA4-9AF6-24183C11BC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616BCDD3-F890-45FB-B26E-612F8041EF1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764B76B-C598-43B1-AED1-9B54468A6C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A0CD56-10E6-436F-B0D9-85AEAADC1F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5E781-45D6-4597-A7A4-A8851B72B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0988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1"/>
            <a:ext cx="31496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752601"/>
            <a:ext cx="7620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2800" y="428400"/>
            <a:ext cx="10972800" cy="639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41600" y="914400"/>
            <a:ext cx="1087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3352800"/>
            <a:ext cx="31496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962400" y="3352800"/>
            <a:ext cx="7620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B8D5C42-8710-4512-BD64-45E110E6DA1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B38A972-AB71-481B-8E48-02421A171B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22C12-B5E7-4D04-8F56-FF390868CD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399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F96D23-685A-403D-AAF2-16E23029F2F7}"/>
              </a:ext>
            </a:extLst>
          </p:cNvPr>
          <p:cNvCxnSpPr>
            <a:endCxn id="9" idx="3"/>
          </p:cNvCxnSpPr>
          <p:nvPr/>
        </p:nvCxnSpPr>
        <p:spPr>
          <a:xfrm rot="5400000">
            <a:off x="2718065" y="3303324"/>
            <a:ext cx="3100387" cy="2117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6D9FC3-0FD9-4C28-8B87-65AB39B2B0A7}"/>
              </a:ext>
            </a:extLst>
          </p:cNvPr>
          <p:cNvCxnSpPr/>
          <p:nvPr/>
        </p:nvCxnSpPr>
        <p:spPr>
          <a:xfrm rot="5400000">
            <a:off x="5970059" y="3808942"/>
            <a:ext cx="4114800" cy="2117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2800" y="428400"/>
            <a:ext cx="10972800" cy="639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41600" y="914400"/>
            <a:ext cx="1087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581401"/>
            <a:ext cx="36576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318000" y="3581401"/>
            <a:ext cx="36576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8026400" y="3581401"/>
            <a:ext cx="36576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09600" y="1752601"/>
            <a:ext cx="36576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4318000" y="1752601"/>
            <a:ext cx="36576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8026400" y="1752601"/>
            <a:ext cx="36576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744874EF-7503-4941-AA66-A6C5522808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64838AC8-D77A-4906-A65C-F447FF07DA9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9B5DF-4202-4403-B206-0499C8164F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98918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5386917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57401"/>
            <a:ext cx="5386917" cy="4068763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57401"/>
            <a:ext cx="5389033" cy="40687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6197600" y="1752602"/>
            <a:ext cx="5386917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12800" y="428400"/>
            <a:ext cx="10972800" cy="639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41600" y="914400"/>
            <a:ext cx="1087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110D0A5-A147-4E63-B3E4-ADCC7A9E4E2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9D70F72-76A9-4E89-A5B9-D534A68837C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1BDDC-8B86-485B-91B6-8FBCB2D032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92084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2800" y="428400"/>
            <a:ext cx="10972800" cy="639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41600" y="914400"/>
            <a:ext cx="1087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9B8BD51-B787-483C-812D-F501F23D0F7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084E9EB-36D1-42D1-95DC-A9E433DAD2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75285-6557-4287-801F-F7A4331FA9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24684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6446B4-2BCA-484E-8104-1DAC89297B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100D16B-3DC6-41FE-8914-D75A0A013C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C1C74-F61E-4BDA-BF33-9EEBF0B2B6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84090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47800"/>
            <a:ext cx="6815667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52601"/>
            <a:ext cx="4011084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12800" y="428400"/>
            <a:ext cx="10972800" cy="639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41600" y="914400"/>
            <a:ext cx="1087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072612-7758-4153-8DC0-B21EB1BB5B9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93C2B2-7BFC-4440-8975-BFBC3FEE049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64B29-C46F-408E-9053-36C8B070EB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08064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600" y="5181600"/>
            <a:ext cx="5283200" cy="3381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12192000" cy="4724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3600" y="5486400"/>
            <a:ext cx="5283200" cy="804862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1CCE472-6DE7-4F3B-AFEF-816D9C77C4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40E98B8-E36E-492E-903B-EBE2637B9A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248A-4315-41D0-B7C4-A7C647721B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77100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79235-9BD9-4320-BDCE-A07F717D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3B53C-8B80-4611-94B1-E5EE66EC9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935D3-25E2-47F8-AD4B-1F955B35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E9F89-F79E-4980-B191-56F7BF4BAA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2949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4800" y="274639"/>
            <a:ext cx="1625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9550400" cy="6278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700700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EF449-100E-49CE-98DA-9C787F90A8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BC176-20C7-42C2-9CD4-A8D8162E0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9D6A7-84CC-4820-821D-4299B4853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3BCD-1870-400D-A902-50E38A33B3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431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41434" y="1054101"/>
            <a:ext cx="6117167" cy="25749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05451" y="3898901"/>
            <a:ext cx="6138333" cy="18589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CBFAD2-3F5F-4318-91E2-D105C04C7E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537200" y="6245225"/>
            <a:ext cx="158326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F8700D-268E-4972-A9A1-9409082FD1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581900" y="6245225"/>
            <a:ext cx="215053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8A7AF2-0C2B-43DC-B38B-01A6A78775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193867" y="6245225"/>
            <a:ext cx="158326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EF50C-5296-4BE9-B4B2-47EA81D963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58334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DEFDDF85-E968-4BAA-A58F-11DAB84A1B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D02D5099-A8D9-4DF0-A45E-BACF900FF3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A1208D26-BF7D-44E6-B700-E9CDB5A05B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A19D9-78CE-428A-BD1A-B04F3DFB7B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43445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020FBB4-B621-48F3-A1B4-16E3500F39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2385485" y="6442076"/>
            <a:ext cx="2518833" cy="327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C7F2BB1-11EE-416A-9CF7-10297D9C9C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CA16B9B-D918-49A6-A855-A4C3DECD16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D5A83-144E-4A49-8AA0-E65DEC58D5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1300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7384" y="1362075"/>
            <a:ext cx="4631267" cy="5272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1851" y="1362075"/>
            <a:ext cx="4633383" cy="5272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1B9D7-854D-4CDD-BE96-982C3EBA05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2385485" y="6442076"/>
            <a:ext cx="2518833" cy="327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A78AB-DED8-42A1-A7F4-C17DA8F8BF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38A11-13F2-4174-9FF3-CD3F3F9783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1A99A-511B-4C3D-8BA1-FB08E3F01B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03572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>
            <a:extLst>
              <a:ext uri="{FF2B5EF4-FFF2-40B4-BE49-F238E27FC236}">
                <a16:creationId xmlns:a16="http://schemas.microsoft.com/office/drawing/2014/main" id="{8EFE2F51-5F43-46CA-824A-8037A4FB7F37}"/>
              </a:ext>
            </a:extLst>
          </p:cNvPr>
          <p:cNvSpPr txBox="1">
            <a:spLocks noChangeArrowheads="1"/>
          </p:cNvSpPr>
          <p:nvPr/>
        </p:nvSpPr>
        <p:spPr bwMode="auto">
          <a:xfrm rot="19237452">
            <a:off x="6194135" y="410083"/>
            <a:ext cx="18473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GB" altLang="en-US" sz="3200"/>
          </a:p>
        </p:txBody>
      </p:sp>
      <p:pic>
        <p:nvPicPr>
          <p:cNvPr id="5" name="Picture 25" descr="colourpattern">
            <a:extLst>
              <a:ext uri="{FF2B5EF4-FFF2-40B4-BE49-F238E27FC236}">
                <a16:creationId xmlns:a16="http://schemas.microsoft.com/office/drawing/2014/main" id="{580F5966-099B-49F8-A6DF-8964AD421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" t="137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196975"/>
            <a:ext cx="103632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95275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55A666C-D496-46DA-A311-6C8881795B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B3AC65B-6944-4339-9619-5605D77F42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FA4D4D7-D90F-41BD-903E-2327FDE18C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63AE4-8CF2-4C0D-8A0D-27DF8B0F6C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2001432"/>
      </p:ext>
    </p:extLst>
  </p:cSld>
  <p:clrMapOvr>
    <a:masterClrMapping/>
  </p:clrMapOvr>
  <p:transition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F617F3-1460-4BCA-AEEE-404B3EBE9F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DABD1D-B697-4F86-B9A2-D971B24B0E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70E6B7-9A19-4D48-B706-5F4718E61C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E4589-891F-466C-AD81-FDA993B461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972021"/>
      </p:ext>
    </p:extLst>
  </p:cSld>
  <p:clrMapOvr>
    <a:masterClrMapping/>
  </p:clrMapOvr>
  <p:transition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CF2F8F-5493-4528-8477-E7472E258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BA3599-0B15-4AF9-98F9-3A920F9D4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F8ACC8-8D39-4E93-B9B9-2AC68F139F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8BD9D-67CA-425D-B53B-63854FA5B9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928673"/>
      </p:ext>
    </p:extLst>
  </p:cSld>
  <p:clrMapOvr>
    <a:masterClrMapping/>
  </p:clrMapOvr>
  <p:transition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863873-5E18-4028-AB4C-B0420578F3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EA4BC2-B7C6-4A38-85A1-027B499A7C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AB85F4-C082-499A-83AF-4DDCA640A0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D2837-E80D-487E-87F8-326C9C14C1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351377"/>
      </p:ext>
    </p:extLst>
  </p:cSld>
  <p:clrMapOvr>
    <a:masterClrMapping/>
  </p:clrMapOvr>
  <p:transition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4F0DC65-6043-4A2E-9248-9BDAC64B69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414FF14-C48F-4FA8-9469-38551229FB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E326376-F054-4417-A7C1-F45E59D742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EAB02-FBDA-4C1D-8A12-BF474DC9B0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493311"/>
      </p:ext>
    </p:extLst>
  </p:cSld>
  <p:clrMapOvr>
    <a:masterClrMapping/>
  </p:clrMapOvr>
  <p:transition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ABA3907-9D7C-4535-B00F-22B3B61AD5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092D1A-D4FA-4067-A446-2DFDE3AC66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6F1374-550A-4A8F-A725-14DB83C3C7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72150-32BD-4FD5-944B-5C8C869E3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330199"/>
      </p:ext>
    </p:extLst>
  </p:cSld>
  <p:clrMapOvr>
    <a:masterClrMapping/>
  </p:clrMapOvr>
  <p:transition>
    <p:wipe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B7186D4-CD20-4513-9DA8-243A2D1645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6D6B4DA-07DC-4CF1-9B45-81DEBD7C28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4F5FDA-E3D2-4417-980A-CBCB0A4919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2F617-73FE-4C27-B70F-63D39D5AC6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52508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36DB96-504A-4FE9-9691-0DC3108A2C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0E0594-6026-4248-9D27-47B1E38DA8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B40B3A-C655-43BF-8A9D-F45275EF97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5768A-767E-477E-A93D-213B37494A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9772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C17101-76DC-4AFB-854F-131E91C3A5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EA5EE1-5153-4EED-9B20-86BA420038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745D96-00C0-483C-AB05-447BD5C98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3AC96-7401-425F-941F-5DDB0F9F7F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279410"/>
      </p:ext>
    </p:extLst>
  </p:cSld>
  <p:clrMapOvr>
    <a:masterClrMapping/>
  </p:clrMapOvr>
  <p:transition>
    <p:wipe dir="r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18FA5-A7E4-472C-835B-558F696057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5319E8-5265-484C-A431-930981431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7FF4F3-FD52-4A45-920D-C83795FB7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6C920-F3B0-4015-97EB-901630B362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183722"/>
      </p:ext>
    </p:extLst>
  </p:cSld>
  <p:clrMapOvr>
    <a:masterClrMapping/>
  </p:clrMapOvr>
  <p:transition>
    <p:wipe dir="r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742E8F-B683-49A1-A7A3-B9C475C5D6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3C4759-1AFE-4E3C-B810-D60EF92CB8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F36974-0F93-4E3C-A2E3-1347E96C76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DECC2-41E6-4BC2-A897-3E66928151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071263"/>
      </p:ext>
    </p:extLst>
  </p:cSld>
  <p:clrMapOvr>
    <a:masterClrMapping/>
  </p:clrMapOvr>
  <p:transition>
    <p:wipe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026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0260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2CBA2E-2E9A-4E18-B020-18EDBEBADC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A437C9-22D4-4ED0-AC2A-2163CFAF5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18E40A-C627-4332-9D77-18715A9815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99304-D21D-4D6E-9311-FE97A3D7B6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534886"/>
      </p:ext>
    </p:extLst>
  </p:cSld>
  <p:clrMapOvr>
    <a:masterClrMapping/>
  </p:clrMapOvr>
  <p:transition>
    <p:wipe dir="r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3700463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CFF812-7B5A-4281-B4D6-9E62CF8B2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7BF40C-CD9A-4B29-A004-085709E069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5FC93F-E721-403A-B6EB-B9C29BC068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62D05-D6A3-47BC-B43D-162C00276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73302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E7B18F-EC8D-4D83-B983-44C8E8E39A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E88C56-2D25-4352-BACD-872562B654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96D8B1-8626-4959-BF91-917B7426C3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5126A-7FD3-442D-813B-59A6166AA1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044979"/>
      </p:ext>
    </p:extLst>
  </p:cSld>
  <p:clrMapOvr>
    <a:masterClrMapping/>
  </p:clrMapOvr>
  <p:transition>
    <p:wipe dir="r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" y="3177"/>
            <a:ext cx="12198351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6"/>
            <a:ext cx="27432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1" y="6442526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6"/>
            <a:ext cx="2755379" cy="365125"/>
          </a:xfrm>
        </p:spPr>
        <p:txBody>
          <a:bodyPr anchor="ctr"/>
          <a:lstStyle>
            <a:lvl1pPr algn="l">
              <a:defRPr sz="900"/>
            </a:lvl1pPr>
          </a:lstStyle>
          <a:p>
            <a:pPr>
              <a:defRPr/>
            </a:pPr>
            <a:fld id="{33BA17AC-EF9A-4AC2-8C5A-2E7FCCB916C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6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3" y="1023869"/>
            <a:ext cx="379367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2925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3" y="4945377"/>
            <a:ext cx="379367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5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973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7524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2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9" y="1262065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2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A4B53A7-3209-46A6-9454-F38EAC8F11E7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1" y="6296732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7" y="6296732"/>
            <a:ext cx="2781543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2" y="1830581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2925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3"/>
            <a:ext cx="4566475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5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43966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401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401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92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9D4056-64B6-4CFB-BA60-BBD3F298E2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A31DC7-8E49-4229-9E99-D87B26ECBD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E28C74-8A1A-40BD-B559-907F5B4120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1E21B-F6C2-4CC9-8C51-54377EDF74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03677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9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18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41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18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41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3915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51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5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95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8" y="453683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9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1" y="441414"/>
            <a:ext cx="759704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9" y="3223805"/>
            <a:ext cx="3227715" cy="2872197"/>
          </a:xfrm>
        </p:spPr>
        <p:txBody>
          <a:bodyPr/>
          <a:lstStyle>
            <a:lvl1pPr marL="0" indent="0">
              <a:spcBef>
                <a:spcPts val="105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6" y="6286502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6A4B53A7-3209-46A6-9454-F38EAC8F11E7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86502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9" y="373606"/>
            <a:ext cx="3227715" cy="816481"/>
          </a:xfrm>
        </p:spPr>
        <p:txBody>
          <a:bodyPr anchor="t"/>
          <a:lstStyle>
            <a:lvl1pPr algn="l">
              <a:defRPr sz="3300"/>
            </a:lvl1pPr>
          </a:lstStyle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54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8" y="453683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9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2"/>
            <a:ext cx="8102651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05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4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6A4B53A7-3209-46A6-9454-F38EAC8F11E7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4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3300"/>
            </a:lvl1pPr>
          </a:lstStyle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1882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6373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5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7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1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6" y="6296617"/>
            <a:ext cx="2505996" cy="365125"/>
          </a:xfrm>
        </p:spPr>
        <p:txBody>
          <a:bodyPr/>
          <a:lstStyle/>
          <a:p>
            <a:fld id="{6A4B53A7-3209-46A6-9454-F38EAC8F11E7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701" y="6296617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4" y="2853202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3" y="571504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99184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801966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IMG_01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1925"/>
            <a:ext cx="10363200" cy="114300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6850"/>
            <a:ext cx="8534400" cy="682625"/>
          </a:xfrm>
        </p:spPr>
        <p:txBody>
          <a:bodyPr/>
          <a:lstStyle>
            <a:lvl1pPr marL="0" indent="0" algn="ctr">
              <a:buFontTx/>
              <a:buNone/>
              <a:defRPr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44779B94-4FE3-4CA5-9F61-1729C63882E0}" type="datetimeFigureOut">
              <a:rPr lang="en-US" smtClean="0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D4ED879-3B5F-4A27-82A9-FD136F6B5E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864187"/>
      </p:ext>
    </p:extLst>
  </p:cSld>
  <p:clrMapOvr>
    <a:masterClrMapping/>
  </p:clrMapOvr>
  <p:transition spd="slow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87338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22868" y="2427289"/>
            <a:ext cx="10367433" cy="10001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92B2E69-6F71-465B-A84C-4393B8C7F48B}" type="datetimeFigureOut">
              <a:rPr lang="en-US" smtClean="0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B1771F9-D6BB-4682-BE84-7438D65DEA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218103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7384" y="1362075"/>
            <a:ext cx="4631267" cy="5272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1851" y="1362075"/>
            <a:ext cx="4633383" cy="5272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C39AC5-5D60-47DA-9B62-E1F250020D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69E5EC-A390-49C3-A94C-A2A2462694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605139-8746-41A9-A3B5-569B6B221F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06425-1F08-4092-BDA6-36F487444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68836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0706121"/>
      </p:ext>
    </p:extLst>
  </p:cSld>
  <p:clrMapOvr>
    <a:masterClrMapping/>
  </p:clrMapOvr>
  <p:transition>
    <p:fade thruBlk="1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8633701"/>
      </p:ext>
    </p:extLst>
  </p:cSld>
  <p:clrMapOvr>
    <a:masterClrMapping/>
  </p:clrMapOvr>
  <p:transition>
    <p:fade thruBlk="1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922158"/>
      </p:ext>
    </p:extLst>
  </p:cSld>
  <p:clrMapOvr>
    <a:masterClrMapping/>
  </p:clrMapOvr>
  <p:transition>
    <p:fade thruBlk="1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517195"/>
      </p:ext>
    </p:extLst>
  </p:cSld>
  <p:clrMapOvr>
    <a:masterClrMapping/>
  </p:clrMapOvr>
  <p:transition>
    <p:fade thruBlk="1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IMG_016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4050"/>
            <a:ext cx="11046884" cy="62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4417" y="1567865"/>
            <a:ext cx="10955867" cy="4551362"/>
          </a:xfrm>
          <a:noFill/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44779B94-4FE3-4CA5-9F61-1729C63882E0}" type="datetimeFigureOut">
              <a:rPr lang="en-US" smtClean="0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D4ED879-3B5F-4A27-82A9-FD136F6B5E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59260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87362059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485706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C1D4301-A5D5-4261-92EA-72DCCFF719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9577A6E-0775-440F-A536-B816E3443D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8BE9044-4A0A-40E5-B3AA-A4E0358E1F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6ACF6-20F3-4D8C-BAC6-C8067E1376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99685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11200" y="1447801"/>
            <a:ext cx="110744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200" y="91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4518E-0317-487A-A90E-29474825E60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48694-EE4D-404E-92A0-AE979C2D003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2C0A2-CAAC-4F0E-BF91-5AA924B934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0834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11200" y="1447801"/>
            <a:ext cx="110744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200" y="91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3D7D1-E62C-49ED-A012-79FE1D98884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58792-F628-4D0D-83B8-BA6B4CD6C7E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F05F8-7EDC-4AC4-B4E6-4043A2101D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831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08D94E3-96E5-45C5-8D08-785F0732E7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6486DFA-26D6-4B56-B7A1-E4289D2C10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F0F902A-FD96-4B23-9CCF-7303930E87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3F841-309F-4960-9B54-9FB74463C9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37358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11200" y="1447801"/>
            <a:ext cx="110744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200" y="91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0E6DF-61B7-4778-8E2B-D4B8490F492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D7041-CB1B-4D04-B34F-DED4B1064BC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527A-5931-4336-82B7-07A6E62F12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61851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11200" y="1447801"/>
            <a:ext cx="110744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200" y="91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1E9A4-6D55-4686-AC5A-B0D6E48F27F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DED51-259C-4B3D-A4EF-172F0F6C366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687E4-2F7B-499A-9FAA-6BE3B0693A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45401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hespike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 rot="19237452">
            <a:off x="6194135" y="51780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GB" altLang="en-US" sz="180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196975"/>
            <a:ext cx="103632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95275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2B2E69-6F71-465B-A84C-4393B8C7F48B}" type="datetimeFigureOut">
              <a:rPr lang="en-US" smtClean="0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1771F9-D6BB-4682-BE84-7438D65DEA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106840"/>
      </p:ext>
    </p:extLst>
  </p:cSld>
  <p:clrMapOvr>
    <a:masterClrMapping/>
  </p:clrMapOvr>
  <p:transition>
    <p:fade thruBlk="1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hespike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BA395B-31A5-4F65-B776-FEFE723ACCF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71383"/>
      </p:ext>
    </p:extLst>
  </p:cSld>
  <p:clrMapOvr>
    <a:masterClrMapping/>
  </p:clrMapOvr>
  <p:transition>
    <p:fade thruBlk="1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hespike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FEADE2-1CC9-446C-9A98-4E37AE913D9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93088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thespike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66801"/>
            <a:ext cx="53848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1"/>
            <a:ext cx="53848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F0DB0D-92C2-44D7-A327-0FF49E72593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185100"/>
      </p:ext>
    </p:extLst>
  </p:cSld>
  <p:clrMapOvr>
    <a:masterClrMapping/>
  </p:clrMapOvr>
  <p:transition>
    <p:fade thruBlk="1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thespike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EBE26E-61F6-4F0B-B3E0-38EB82ACCD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51663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thespike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3DE612-9F83-4BD7-8999-D6DDAE2CF7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597958"/>
      </p:ext>
    </p:extLst>
  </p:cSld>
  <p:clrMapOvr>
    <a:masterClrMapping/>
  </p:clrMapOvr>
  <p:transition>
    <p:fade thruBlk="1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ADB48-4253-4D44-AA9D-631F5443F4C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251652"/>
      </p:ext>
    </p:extLst>
  </p:cSld>
  <p:clrMapOvr>
    <a:masterClrMapping/>
  </p:clrMapOvr>
  <p:transition>
    <p:fade thruBlk="1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CAFEC-A0ED-4257-BE62-0CDBFD33C2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73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0D735D-60F6-4F10-B09F-45186D7E65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BCDD3-F890-45FB-B26E-612F8041EF1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C0F8DF-A957-419C-96B5-F9CBCD41DA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08933F-A773-406D-A452-30278CD4DA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5E781-45D6-4597-A7A4-A8851B72B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6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DA3E6B-D1F3-4131-89F5-2B65D75B43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7A0711-7A10-485A-B0BC-17571EA485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45913A-320A-4FC2-8407-0A0AEAAFE6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5D12E-2DB5-42EE-BEB9-EB7DBDF908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40389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B9C80-65BE-461E-87D7-05C3C7BBD5D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30376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22694-B33B-4868-A734-EAB05DC059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29088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492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492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D5EDF-4536-4C63-BC3A-C610D0CDBB6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90327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066801"/>
            <a:ext cx="10972800" cy="3700463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DB09E-7930-4580-AE44-C62BF936DA6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57006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66801"/>
            <a:ext cx="53848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1"/>
            <a:ext cx="53848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7A9FE-5CD9-4C09-8155-01340AB97D3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40877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1"/>
            <a:ext cx="109728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DB09E-7930-4580-AE44-C62BF936DA6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34778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CDD3-F890-45FB-B26E-612F8041EF1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E781-45D6-4597-A7A4-A8851B72B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0249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CDD3-F890-45FB-B26E-612F8041EF1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E781-45D6-4597-A7A4-A8851B72B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2328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CDD3-F890-45FB-B26E-612F8041EF1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E781-45D6-4597-A7A4-A8851B72B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4814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CDD3-F890-45FB-B26E-612F8041EF1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E781-45D6-4597-A7A4-A8851B72B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11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39D024A-58C8-4ABA-9694-76C68D0FEB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1B92254-4723-49B8-91BA-DFDA7BD6F0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3A0DA11-3EE4-4AC3-9DC0-7D353F0FCA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57879-A9FB-4A25-A76B-27F5D6538A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96155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CDD3-F890-45FB-B26E-612F8041EF1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E781-45D6-4597-A7A4-A8851B72B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5141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CDD3-F890-45FB-B26E-612F8041EF1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E781-45D6-4597-A7A4-A8851B72B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7793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CDD3-F890-45FB-B26E-612F8041EF1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E781-45D6-4597-A7A4-A8851B72B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9701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CDD3-F890-45FB-B26E-612F8041EF1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E781-45D6-4597-A7A4-A8851B72B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4115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CDD3-F890-45FB-B26E-612F8041EF1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E781-45D6-4597-A7A4-A8851B72B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7832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CDD3-F890-45FB-B26E-612F8041EF1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E781-45D6-4597-A7A4-A8851B72B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4688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CDD3-F890-45FB-B26E-612F8041EF1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E781-45D6-4597-A7A4-A8851B72B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9060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84" y="930275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147888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47888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48A22A-DCA4-4AAD-B774-E22FA5BC00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BCDD3-F890-45FB-B26E-612F8041EF1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99C46B-5F12-48AE-B348-12B75B0D5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A6B098-211E-45E6-9F2D-1ED50AC53D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5E781-45D6-4597-A7A4-A8851B72B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04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BE86F7-CA3C-48BF-8F94-C6AAD8851E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19DECE-93F7-43FD-95C0-20F08C896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73A18E-B02C-4791-BFC6-FDF7D3F1C1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473C6-3BAF-41C4-93AC-C4AECA0075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08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68B0BE-575A-4961-8AB8-9877391FA4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DA9BD4-7EF2-4087-A04E-14C08C740B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3BE836-DF0D-413B-B18E-9C74B6B7ED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2CCE3-D71A-4B43-9525-A9B11676AD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083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5BADA9-E1B5-413C-B1A2-4581285E80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995EE6-3D00-46B3-9CF7-BFE9132242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6C1ACF-F8ED-4D80-86A9-822CE2D5B1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6D5C1-1607-4933-915F-CD7E0740A1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934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1" y="163513"/>
            <a:ext cx="2366433" cy="6470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7384" y="163513"/>
            <a:ext cx="6898216" cy="6470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C84F86-4FD7-4AF7-809C-703915DB76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AACFB9-831C-4EBC-B9BD-2CEC60E7F8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15BBA2-C5E6-4C59-81BF-C5D6BB7B3E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007D0-F4BF-480C-8386-1D3D6041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894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84" y="930275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147888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47888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357BC1-87AD-4F2B-BA0D-CBD18F5CC3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301E2D-EBE7-4F7F-B998-55B2347075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31207-9BBA-47B6-AE49-315BAB2864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4B91D-AD68-44F6-945C-F5920383EB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478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E55123B-846C-4A1C-B7F1-E09BDBBB23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205C37B-FD43-4A0C-ABE1-C5410D3956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9242948-7A47-434F-A3F1-281A0784F3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E4D4-A7ED-4F84-BBC2-F5F33A8337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23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11200" y="1447801"/>
            <a:ext cx="110744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200" y="91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05360-2EC5-4518-AA1A-D890275F039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6C07C-1930-4DD0-AB0A-80C56C4B4E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62D10-9034-4CD0-B080-8EEBC670E0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170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11200" y="1447801"/>
            <a:ext cx="110744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200" y="91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EEFEC-A86E-4A5B-8EEA-F8F6F609327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E6F0B-14B9-474B-853D-29E896221BE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EE1D5-EB48-414B-8391-63DD46310D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6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4B38F5-049D-4664-A140-13745FA7F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BCDD3-F890-45FB-B26E-612F8041EF1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2F38E0-6F0A-4100-A765-6FABAD5CBF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07876B-FE9D-4121-A010-95BA18FAA0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5E781-45D6-4597-A7A4-A8851B72B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96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11200" y="1447801"/>
            <a:ext cx="110744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200" y="91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53CDC-89AC-4461-8340-6D16A69CF5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256F8-B707-413E-994B-A6ECC113C1B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96AA0-C864-4856-A246-8F9885B2E9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8380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11200" y="1447801"/>
            <a:ext cx="110744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200" y="91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21160-81D7-479B-BFAF-35724C97002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D37D1-310A-445A-979E-70E36FB3A16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D1BBB-D07C-446E-807C-0904B0F00F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8262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43BB18A2-F856-470E-84E0-D6DE9E0C8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33358" flipH="1">
            <a:off x="6085153" y="3763169"/>
            <a:ext cx="2386012" cy="380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67187788-8065-473A-9CBC-D3713BC97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49979">
            <a:off x="8640233" y="4011614"/>
            <a:ext cx="3175000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CC7AA0DD-10FE-4136-9F9C-797E73815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59446" flipH="1">
            <a:off x="912284" y="0"/>
            <a:ext cx="3175000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77755368-3040-43F6-9CD1-7E7A5FB9C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9897" flipH="1" flipV="1">
            <a:off x="4032251" y="1"/>
            <a:ext cx="3234267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492375"/>
            <a:ext cx="10363200" cy="1441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1"/>
            <a:ext cx="8534400" cy="658813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6DC60BE-709A-4677-ADC5-45F319F16D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C19FAD2-FA9B-44FC-829A-F133A15355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166AA5BB-7E13-4904-B7D8-D6D3191D3E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A083C-568B-4DA2-A194-6B4332E13D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7557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C50631-7A1D-41F3-85EA-2E3028D5CA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18D3C4-08D4-4838-9D1A-41725FB924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F93822-44C0-4340-A3FC-5DD6A2D04D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4F79C-E0F5-448A-B2F0-7B0D192EF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2971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908222-3CCA-42B7-B90E-8708A5BDDF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3D6084-75A5-4B91-B4C6-D24CDCCEBC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56963D-2B23-4EFE-B086-27D9B3719C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C1386-1536-497A-A49F-AA4220E31C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340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50989"/>
            <a:ext cx="4216400" cy="4541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550989"/>
            <a:ext cx="4218517" cy="4541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D277FA-1F56-4D14-9E31-4300A906E2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9FA8E4-CB09-441A-BB3E-BE9F53C474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29662-D6D1-46F2-881C-3139456DC0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C2E18-FDEA-4871-85E4-C803DEC8A7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6028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3FF69CB-3DBA-4CA9-9C1D-FCD6E79CD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AB77BCB-181B-4F30-B891-376AC31F7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3221D1-8887-4244-9E58-0C5129DC2F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F352E-5DFA-41A9-8EA0-A98FFDB76F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0294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67BF99C-07E7-47A0-9AE9-9757C0C0A2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AC7219-D753-4FC1-B137-F24FA5FC83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2B103A2-9EEC-4B09-B623-55ED529A4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B9791-F6F1-4020-A6F1-458A271716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1796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2A56C0A-8A47-4F13-A8A5-20174586B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FEB3E1B-97BE-446D-9E5E-3BFB113748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11F26FA-DB7D-4A07-81AA-1BD462CD71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00E5E-0DCD-4B24-A667-EDCF10B8C5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5865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351AC5-DA95-400F-9225-CBF2AD88A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45CA75-072E-47CB-8283-F95C553E46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3D3272-4AB9-4EC1-A368-C6127D0C2D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352B9-FE0B-4285-8686-CD035BDA4C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31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25DA5D-150B-48CF-8736-329ADECFF2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BCDD3-F890-45FB-B26E-612F8041EF1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CF7652-81DD-4EE9-AEE7-08F4906FE9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1B4DD6-1857-4495-BAF1-1904ACFB70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5E781-45D6-4597-A7A4-A8851B72B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304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891818-7226-44AB-AB83-84E5135CC1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03045C-574E-4875-AC53-43A6299B8B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3FBEE7-F1A8-4975-9F86-CA81678BDB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E7A8C-6D26-41A8-B259-2066892B17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0285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3CBF2E-C123-4A50-848D-5F6A3EEBB0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2C9168-A219-4557-83F6-5FDC0A8481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3C68C1-A8E7-47C3-BCEC-6D4FF71890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7F860-533D-48C3-93B7-96318573C1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3543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3517" y="152401"/>
            <a:ext cx="2159000" cy="5940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1"/>
            <a:ext cx="6275917" cy="5940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17A649-2A1F-4142-BF84-A7203D53A6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32829B-3E60-4E50-835E-3376B8A929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BA0801-59D9-475E-B840-C9D49A1B8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19717-30A0-4BAF-83BE-F778E87BD6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4440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63811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550989"/>
            <a:ext cx="8638117" cy="4541837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BDC126-5CE5-4166-B430-5A3174F42A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CA0506-7A03-4900-B70F-27D7A0F71A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3DAEA9-6F74-4C85-BBCB-BC4686BBB8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64E5E-8385-41E2-8C69-1D85F11033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834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63811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550989"/>
            <a:ext cx="4216400" cy="4541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550989"/>
            <a:ext cx="4218517" cy="4541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C2908A-92EC-4EC7-8E08-C90D0B5C20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9A0FE7-BD86-4DE4-82B4-36FEF1A8B0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E49559-36CB-41E3-BAE4-DA7E3FB824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44F6F-161C-4A05-BE84-A7AFF4EE60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9951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32C91-4A5A-4629-BEAA-4A087940D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66CF6-8777-457E-9C54-05273033B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7D310-FBBC-41DE-AF6A-84C1AD91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AF441-D3AB-4F07-8384-5F43F47C8D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4299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CA370-03FF-494B-ABE8-6C3A0DD44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17735-8D5B-4BAF-B921-806868F86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D23A7-BB1E-4313-BB2F-18A0BCEC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9DB57-D141-4361-A435-09B9C78A24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1264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CD5F5-998E-4BB7-8B5C-BDD5E757B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3BC37-0AC8-4392-8E73-1DECBE76B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FFC27-FAC9-4BFF-8A64-82DE6E86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F4CFD-2C60-4D2F-B143-D3A0D82614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9234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276601"/>
            <a:ext cx="5384800" cy="2849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3276601"/>
            <a:ext cx="5384800" cy="2849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EB53A5-C1B5-449E-946F-7741E31D5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A9365E-9BA4-4486-9CCB-1A18E4A86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23E735-1041-4BF6-B9A7-F14EC6D83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4CEA2-9A0E-4A92-91B5-2E98DE9533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8052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8800"/>
            <a:ext cx="5386917" cy="533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14601"/>
            <a:ext cx="5386917" cy="36115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828800"/>
            <a:ext cx="5389033" cy="533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FBD61F2-8406-42F9-87D4-EA0D7C8F2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88994CD-64CA-4004-A5B9-53CB541FB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6953636-7841-4A7A-A11B-BDF6505F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B828F-2297-4011-9A60-7147060156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3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7D91728-E8AD-4077-8C17-2E128BAC1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BCDD3-F890-45FB-B26E-612F8041EF1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BFB913B-7DAA-4483-9538-80FC87B9F7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EA2614E-A90B-4009-888B-743C32321E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5E781-45D6-4597-A7A4-A8851B72B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072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FB46059-177C-46B0-9878-F7415C00C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5227D84-DF08-403F-9C94-0510FA01C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958615-78D6-4948-B42B-B2CC2E83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26D28-D503-42E5-9E36-FB120FDBAF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826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95A5FFF-47E0-4A8A-94AA-F7B339DCA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1DCA42E-CC2A-43FC-BC3B-E961BD95E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DCCCB49-AD8E-41E7-AF11-A84C7EB3C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E2C0D-4C32-400C-8447-0C057A9B55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618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28800"/>
            <a:ext cx="4011084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828801"/>
            <a:ext cx="6815667" cy="4297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90801"/>
            <a:ext cx="4011084" cy="3535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B5469F-616F-4ACA-8020-ED6936B33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8E07B8-9983-4A21-8F8F-704836EC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EAED7F-E9BE-4628-B1F5-85FA63B1B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11CC9-E119-4734-BD81-BFC1A4CF4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5526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2057400"/>
            <a:ext cx="7315200" cy="26701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86ED6A-082C-45DB-AE88-D1DF72039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500078-6511-4B61-8F5E-E004E6AE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55445F-4B97-4B68-A1DE-C523ED4E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E83FB-0FDE-41BC-B231-11129588D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8417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E228C-DC8C-4693-B26A-E1BE45C37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07784-14E8-4B5F-ACA5-066CCD3BB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D46D8-4BFA-4C54-A3FC-678CEFC68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8DCFC-073B-479F-B839-35AEEEF349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6517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0"/>
            <a:ext cx="2743200" cy="4221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0"/>
            <a:ext cx="8026400" cy="4221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FAC79-983E-4329-8B12-7BC7AD37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D1B96-292C-46FD-BC59-ADCF7CE2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AE2F3-3AE8-409F-A0B5-E1C2E7B18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5EE72-7946-4520-A515-067C63F48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2772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49F16B-B69F-4F20-9CC6-A2495E865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DC2375-CA15-4AB9-9768-FD0A78BA5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4F0165-78A1-4D17-990D-CC438CFE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27C35-74F7-44D6-9EE1-7771D00E49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3379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mcwaknzj[1]">
            <a:extLst>
              <a:ext uri="{FF2B5EF4-FFF2-40B4-BE49-F238E27FC236}">
                <a16:creationId xmlns:a16="http://schemas.microsoft.com/office/drawing/2014/main" id="{82FDFDBE-D787-4CFC-9803-6D873E4B8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0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623EBD99-1238-489B-ACAA-044FE52C2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en-US" sz="3200"/>
          </a:p>
        </p:txBody>
      </p:sp>
      <p:sp>
        <p:nvSpPr>
          <p:cNvPr id="6" name="AutoShape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89209BD-FBFF-44C0-BE45-41E74A6CC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1200" y="6400800"/>
            <a:ext cx="406400" cy="228600"/>
          </a:xfrm>
          <a:prstGeom prst="actionButtonForwardNext">
            <a:avLst/>
          </a:prstGeom>
          <a:solidFill>
            <a:srgbClr val="00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en-US" sz="320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84800" y="381000"/>
            <a:ext cx="6197600" cy="4114800"/>
          </a:xfrm>
          <a:noFill/>
        </p:spPr>
        <p:txBody>
          <a:bodyPr/>
          <a:lstStyle>
            <a:lvl1pPr>
              <a:defRPr sz="60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84800" y="4724400"/>
            <a:ext cx="6197600" cy="10668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45178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E6A781-ACDA-4F0D-9875-E962C7E150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8CCCA-18A8-43AD-9FE0-E17ABC6EE269}" type="datetimeFigureOut">
              <a:rPr lang="en-US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26CB5E-0624-40E2-B670-835AFB95F5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8F63F0-3E72-4947-9962-6FF3B08A7C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95B77-863C-499E-AFC1-E38F6F5139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036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318A1A-4DF4-447F-8A84-1F6B5888DF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166A0-642C-45E7-B3FA-408355847138}" type="datetimeFigureOut">
              <a:rPr lang="en-US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5E8F62-0EC9-47CB-900C-F30FB7B1C0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79212D-5E80-4DB4-A07C-5D4216E7D3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F0D9B-9DF5-4243-8A41-F43D614CE7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05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5332CA6-2F0D-43DB-BC7A-B1186B3A47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BCDD3-F890-45FB-B26E-612F8041EF1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FC506A-86D0-48C4-B355-8AF9CF7C5F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13F231-5F66-44DC-A5EF-C4B3E45153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5E781-45D6-4597-A7A4-A8851B72B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092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1600201"/>
            <a:ext cx="406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21600" y="1600201"/>
            <a:ext cx="406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596B86-6E05-4CB5-8B7F-8458B979AA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0D256-D4FC-4B4B-B054-A9C30FE60AA2}" type="datetimeFigureOut">
              <a:rPr lang="en-US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784AA5-DC73-40E4-A7E9-4E435EF7CB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E69BC3-108E-46EC-BB2D-00408FD451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92A8F-FEFE-412E-8B5C-C375FC3F49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6959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7255F33-CF28-40B4-8D3D-0133CB7A94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2B343-73AD-4FAA-B0F0-9B259B2C0C59}" type="datetimeFigureOut">
              <a:rPr lang="en-US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5A6E9BE-6FA4-4800-9660-749786C79B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55FC979-3B5A-42DC-A18A-A2BF2ECE32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54E75-B699-4284-9DBD-88DB30E955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196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F335C3A-4EA3-4577-BB98-817720FF5A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40B50-376D-4A3E-9D14-3A8E5118ED4E}" type="datetimeFigureOut">
              <a:rPr lang="en-US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D670FBA-FBE2-4A26-9691-260093AA8B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2E45E7-22FA-4BFA-861B-7BD26DE348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33AC2-2DED-46EC-AE8F-0829C35E19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1849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FEA03E0-0C0E-43A8-B698-A5299190CD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81A09-7122-47CA-BD5F-CBE784E4EFCB}" type="datetimeFigureOut">
              <a:rPr lang="en-US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96A1F49-693A-4D99-8F50-3AE66EC3E0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A68ACBC-A2B4-4707-8698-A74CBEBC05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781BB-7A00-47C5-AD56-19BD75E4D2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4968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ED3094-B705-4629-9509-BF0853402D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994C7-22F8-4A2D-B69D-73FFDAC50268}" type="datetimeFigureOut">
              <a:rPr lang="en-US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4327F4-B6FD-4013-A0A8-D9D91966D9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940F0D-DA13-4857-9ABE-3CB594B226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AF6DB-66D8-422F-A9D4-FD6A883BA2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6795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0A9846-A8E2-4BD0-985D-188BE34D44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8BA18-8E4B-4455-89F3-1F30CAC848D3}" type="datetimeFigureOut">
              <a:rPr lang="en-US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848703-DE80-4FEA-B0FC-4486C5CCBF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79492C-9DB4-4089-B333-651D726753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D5C8B-C377-4B55-AC9C-8D750FBF9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6070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5E7874-5D31-489A-B60A-CE791E1B24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805E8-81B7-4433-A059-22F5062FD8DA}" type="datetimeFigureOut">
              <a:rPr lang="en-US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B86EBB-45D4-42E1-8FE2-15542732D1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A793F9-85BA-4A3E-8EA4-FD30A0948F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84A5E-CC7D-48DD-9B44-673158D476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3895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79000" y="1"/>
            <a:ext cx="21082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"/>
            <a:ext cx="61214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E6D480-885E-41C4-9106-18D2F3D56E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35714-C752-474B-BDC1-16329BCC75F1}" type="datetimeFigureOut">
              <a:rPr lang="en-US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C3F79B-42CF-433C-A39A-491878AB18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6252E3-A60C-4338-8F40-382FB178B0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92062-9E96-414E-92B0-C69FBE2952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0374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5229C3B9-A0F0-42C8-8EC8-D729FA002E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C2980D0E-93AE-4ACB-AD7E-DF95D5A322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53683F85-13AF-42EB-A77A-7E456B9CC9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00CD2-26B5-40CA-9A54-0D3B6D3E81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2323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098B4E66-DE5A-4F61-AF72-7FA1AF8DBF6A}"/>
              </a:ext>
            </a:extLst>
          </p:cNvPr>
          <p:cNvSpPr>
            <a:spLocks/>
          </p:cNvSpPr>
          <p:nvPr/>
        </p:nvSpPr>
        <p:spPr bwMode="gray">
          <a:xfrm>
            <a:off x="920752" y="3340101"/>
            <a:ext cx="10204449" cy="485775"/>
          </a:xfrm>
          <a:custGeom>
            <a:avLst/>
            <a:gdLst>
              <a:gd name="T0" fmla="*/ 2147483646 w 4128"/>
              <a:gd name="T1" fmla="*/ 2147483646 h 479"/>
              <a:gd name="T2" fmla="*/ 2147483646 w 4128"/>
              <a:gd name="T3" fmla="*/ 2147483646 h 479"/>
              <a:gd name="T4" fmla="*/ 2147483646 w 4128"/>
              <a:gd name="T5" fmla="*/ 2147483646 h 479"/>
              <a:gd name="T6" fmla="*/ 0 w 4128"/>
              <a:gd name="T7" fmla="*/ 2147483646 h 479"/>
              <a:gd name="T8" fmla="*/ 2147483646 w 4128"/>
              <a:gd name="T9" fmla="*/ 2147483646 h 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926C94-E703-4EFE-A180-45BE02865E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592B2E69-6F71-465B-A84C-4393B8C7F48B}" type="datetimeFigureOut">
              <a:rPr lang="en-US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D5228A-7179-464F-BD7F-DBB3FCA24F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795E389-E7E8-4F0E-A376-1934C0D31B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0B1771F9-D6BB-4682-BE84-7438D65DEA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353980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915C0CA-D8B3-4A9E-994C-CB85ED1CFE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BCDD3-F890-45FB-B26E-612F8041EF1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ADC0D08-6CA5-453E-ABF3-143A91ABE5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1F20BD2-94A5-4CEC-B708-6BD79DD409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5E781-45D6-4597-A7A4-A8851B72B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625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2AE9FC13-2D7D-4A78-A974-63B38C716B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7E05B-23B2-4626-83A6-0B1EDBD9E03A}" type="datetimeFigureOut">
              <a:rPr lang="en-US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9B7855D6-AACC-4B33-923E-C172B90DE5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78FDAD49-28A9-455C-80E8-0C94DDE074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39D7B-252C-4FA9-B94C-8CB3E68246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037548"/>
      </p:ext>
    </p:extLst>
  </p:cSld>
  <p:clrMapOvr>
    <a:masterClrMapping/>
  </p:clrMapOvr>
  <p:transition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F17BB0DA-1CFD-4EB4-9CE2-890980D586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F2A83-0591-412E-BBE9-E231261CA2A4}" type="datetimeFigureOut">
              <a:rPr lang="en-US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C3722E70-3D88-4F82-A253-8532888381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3F2B394C-334E-4441-A9E1-3B05330F58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4F043-C581-4072-93BB-11E6B82DAC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803824"/>
      </p:ext>
    </p:extLst>
  </p:cSld>
  <p:clrMapOvr>
    <a:masterClrMapping/>
  </p:clrMapOvr>
  <p:transition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533B4A55-7D9A-499B-84CE-7A1C64511A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8E883-BC3E-4CC8-A900-ADF75EAD28EF}" type="datetimeFigureOut">
              <a:rPr lang="en-US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4C96C05C-3256-469A-AF01-F3AFB02230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D94AC9A7-9FD5-4E68-B0CE-525B60F199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50748-4CA9-4BF0-8A82-7B5692E114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828193"/>
      </p:ext>
    </p:extLst>
  </p:cSld>
  <p:clrMapOvr>
    <a:masterClrMapping/>
  </p:clrMapOvr>
  <p:transition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>
            <a:extLst>
              <a:ext uri="{FF2B5EF4-FFF2-40B4-BE49-F238E27FC236}">
                <a16:creationId xmlns:a16="http://schemas.microsoft.com/office/drawing/2014/main" id="{4978BE0F-8589-47FA-971F-744D41D23A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1CCDC-7180-481F-AA16-23C951A6EE3C}" type="datetimeFigureOut">
              <a:rPr lang="en-US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8" name="Rectangle 1029">
            <a:extLst>
              <a:ext uri="{FF2B5EF4-FFF2-40B4-BE49-F238E27FC236}">
                <a16:creationId xmlns:a16="http://schemas.microsoft.com/office/drawing/2014/main" id="{64767BA3-BFB9-4705-A319-A25C9F0043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>
            <a:extLst>
              <a:ext uri="{FF2B5EF4-FFF2-40B4-BE49-F238E27FC236}">
                <a16:creationId xmlns:a16="http://schemas.microsoft.com/office/drawing/2014/main" id="{F0B304DF-F625-4785-81B7-64CCB26E2F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819E9-8008-4CE3-933C-B9831C503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143152"/>
      </p:ext>
    </p:extLst>
  </p:cSld>
  <p:clrMapOvr>
    <a:masterClrMapping/>
  </p:clrMapOvr>
  <p:transition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>
            <a:extLst>
              <a:ext uri="{FF2B5EF4-FFF2-40B4-BE49-F238E27FC236}">
                <a16:creationId xmlns:a16="http://schemas.microsoft.com/office/drawing/2014/main" id="{98FB736C-B6B4-486F-A864-3ECF0FA9F6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A5DED-E76A-41B0-8FCD-A5D6522AC1EB}" type="datetimeFigureOut">
              <a:rPr lang="en-US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309040AC-6BDF-4229-A67F-8DCC9E2230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D853B275-16DD-4D76-B821-39C8268F71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D6D96-D99F-4558-A96D-C84D44D27C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71755"/>
      </p:ext>
    </p:extLst>
  </p:cSld>
  <p:clrMapOvr>
    <a:masterClrMapping/>
  </p:clrMapOvr>
  <p:transition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>
            <a:extLst>
              <a:ext uri="{FF2B5EF4-FFF2-40B4-BE49-F238E27FC236}">
                <a16:creationId xmlns:a16="http://schemas.microsoft.com/office/drawing/2014/main" id="{8AD5CCBD-F8C0-4F07-B2F3-88AFC021D6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A96E1-89F0-45E8-B805-56B5A13C1118}" type="datetimeFigureOut">
              <a:rPr lang="en-US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20A977F8-1045-4B77-8B66-C399099154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0596A8D4-8E09-4CCD-8BEE-CEA4B8E29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2D52E-8ECE-45F7-9077-4F813C7175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7759"/>
      </p:ext>
    </p:extLst>
  </p:cSld>
  <p:clrMapOvr>
    <a:masterClrMapping/>
  </p:clrMapOvr>
  <p:transition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1292B39A-3095-4012-B68B-0D67B269E5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E516E-6715-4D25-9C99-434B513AB9EB}" type="datetimeFigureOut">
              <a:rPr lang="en-US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5B291747-F998-458D-B4C0-513535E7DC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B7070212-DCFE-4CC3-8A10-7F3D786290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826E5-8FDC-4D83-8A8E-65A1B2B350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022213"/>
      </p:ext>
    </p:extLst>
  </p:cSld>
  <p:clrMapOvr>
    <a:masterClrMapping/>
  </p:clrMapOvr>
  <p:transition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D47927B2-A4F9-4061-A309-9B5EE6EAF7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09AF0-43AB-4BF0-AD97-3C5AAD7107E4}" type="datetimeFigureOut">
              <a:rPr lang="en-US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7413D6A3-4153-4445-B0B7-E686D5FEE7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0D680E9F-A05F-4DD1-B729-48CDC689D3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F554-EB69-4A55-96D3-D52456C46F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596950"/>
      </p:ext>
    </p:extLst>
  </p:cSld>
  <p:clrMapOvr>
    <a:masterClrMapping/>
  </p:clrMapOvr>
  <p:transition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4ABB2AC0-3134-4068-AAFF-9E96C464A5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1047-5672-4ABF-A750-4CB00E5C155D}" type="datetimeFigureOut">
              <a:rPr lang="en-US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33B85C6D-A237-49A8-96D6-53E8C5DF18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9F2279DD-BC4E-4758-ADCF-A2175B736F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93D7B-B77F-4816-B043-15CF7471A9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85170"/>
      </p:ext>
    </p:extLst>
  </p:cSld>
  <p:clrMapOvr>
    <a:masterClrMapping/>
  </p:clrMapOvr>
  <p:transition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457200"/>
            <a:ext cx="25908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7200"/>
            <a:ext cx="75692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4F85F46F-D529-4A3E-8F59-9A2360330B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325DE-EC5A-4BF0-AE9A-2F18523D113F}" type="datetimeFigureOut">
              <a:rPr lang="en-US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2694E1EB-3204-43B4-ADD6-051FE7A9C8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2E28FAF1-63E0-4A06-BE74-60FBF52F27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F38F1-8736-4CC9-BE19-72EFF26839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471813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B878F2-8A93-4FD6-A194-CF6F7A7A6E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BCDD3-F890-45FB-B26E-612F8041EF1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907A51-CD97-4E53-8713-E778362CC8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5FFA44-E253-4B11-9EE2-4463519693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5E781-45D6-4597-A7A4-A8851B72B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646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ED1F9-CD00-48AC-AD59-BA2425C8CB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99DC0-EF22-4211-81DC-D20424F97E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0B310-FE8F-4544-9A62-1B752C5682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EFFCA-FE52-47F1-9C55-CC124C5D07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2837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C1D4301-A5D5-4261-92EA-72DCCFF719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9577A6E-0775-440F-A536-B816E3443D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8BE9044-4A0A-40E5-B3AA-A4E0358E1F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6ACF6-20F3-4D8C-BAC6-C8067E1376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4146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11200" y="1447801"/>
            <a:ext cx="110744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200" y="91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4518E-0317-487A-A90E-29474825E60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48694-EE4D-404E-92A0-AE979C2D003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2C0A2-CAAC-4F0E-BF91-5AA924B934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9134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11200" y="1447801"/>
            <a:ext cx="110744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200" y="91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3D7D1-E62C-49ED-A012-79FE1D98884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58792-F628-4D0D-83B8-BA6B4CD6C7E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F05F8-7EDC-4AC4-B4E6-4043A2101D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2355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11200" y="1447801"/>
            <a:ext cx="110744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200" y="91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0E6DF-61B7-4778-8E2B-D4B8490F492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D7041-CB1B-4D04-B34F-DED4B1064BC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527A-5931-4336-82B7-07A6E62F12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1534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11200" y="1447801"/>
            <a:ext cx="110744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1200" y="9144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1E9A4-6D55-4686-AC5A-B0D6E48F27F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DED51-259C-4B3D-A4EF-172F0F6C366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687E4-2F7B-499A-9FAA-6BE3B0693A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9473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603C7597-8CC4-42D9-A282-2A8454595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9796" y="4003794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235463"/>
            <a:ext cx="8534400" cy="17526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1E147-A1C8-45C4-B974-D4641CF4C6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0F80B-B9B1-4B99-B785-E752F0EC78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920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D56C5-240A-422C-8EF7-70C3F9721D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3E10A-A8D8-4FB9-A2C0-C40B08BEC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0126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B5E73E3D-5C5B-411F-965F-986664A13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203994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447314"/>
            <a:ext cx="8534400" cy="563189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DA9D3-6C79-48E7-8A6F-76EEA8AD67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B7AA2-0884-435C-873E-C3C18707D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920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6B1A9-FCA4-43CB-A8C9-D1137F391A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3E233-556D-45B4-8A29-208E256A40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7004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26C11CB6-840E-422A-91D3-4FBBE9AFC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3"/>
                </a:solidFill>
              </a:defRPr>
            </a:lvl1pPr>
            <a:lvl2pPr algn="r">
              <a:defRPr sz="24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1800">
                <a:solidFill>
                  <a:schemeClr val="accent3"/>
                </a:solidFill>
              </a:defRPr>
            </a:lvl4pPr>
            <a:lvl5pPr algn="r"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D43EF-0208-4DA4-94B1-87654954E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7BA6A-D806-4C27-9C94-8C830085F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E3BB1-762D-44A5-AA10-14723FDAC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4C3B5-A3A3-487C-A7CA-12B96EC314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0360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E949D059-112B-4AEB-9E75-F35D2385D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3"/>
                </a:solidFill>
              </a:defRPr>
            </a:lvl1pPr>
            <a:lvl2pPr algn="r">
              <a:defRPr sz="24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1800">
                <a:solidFill>
                  <a:schemeClr val="accent3"/>
                </a:solidFill>
              </a:defRPr>
            </a:lvl4pPr>
            <a:lvl5pPr algn="r"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39BF7-C35F-4BAB-A866-FB017FD81A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25B0E4-5C14-4E31-A933-26F3C78F87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008238-4B4D-4DBE-87B4-6C37214E1B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88728-DE9A-40AA-9B9D-3E05E214D2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8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153588-89A4-4054-8EB0-8628E4562A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BCDD3-F890-45FB-B26E-612F8041EF1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F85E73-3B79-426B-BF7B-389288CA99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5030A0-BB72-4C28-A7D3-0E4734511B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5E781-45D6-4597-A7A4-A8851B72B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413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5CE127BA-C7E7-457E-9ABE-65AD43AF0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56FB1-44C7-4738-9AFD-CCA38A91F7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7257F-D830-4C96-AE06-415DF1E01A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5D15A-F543-4EA8-BB3C-A969EEBF7B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361B6-DF2C-4A8D-B60C-FC24B8BBCD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7690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CCFC82-C739-49F5-A467-A1B064AF56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C2796C-B182-45ED-8B16-BC3CECCB0B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A191AC-C12F-48FF-884B-5727FC4295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CABCD-22D2-47C6-85E1-0C208A5A59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9403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 sz="2400">
                <a:solidFill>
                  <a:schemeClr val="bg1"/>
                </a:solidFill>
              </a:defRPr>
            </a:lvl2pPr>
            <a:lvl3pPr algn="l">
              <a:defRPr sz="2000">
                <a:solidFill>
                  <a:schemeClr val="bg1"/>
                </a:solidFill>
              </a:defRPr>
            </a:lvl3pPr>
            <a:lvl4pPr algn="l">
              <a:defRPr sz="1800">
                <a:solidFill>
                  <a:schemeClr val="bg1"/>
                </a:solidFill>
              </a:defRPr>
            </a:lvl4pPr>
            <a:lvl5pPr algn="l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59B915-991B-41F9-8713-676A798AC0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1E2F4B-9315-4DFC-9455-24DF7467F9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B0510B-33A5-4669-90AC-9A5A979268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3197E-5FDA-4E99-8CBD-2920A609A3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2579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C5C5CC-E905-4C5A-BD27-B6FE6F7B84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821586-06E3-4488-8F9B-1891F8061A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7F0200-7F37-4714-9D69-229ABD277B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5B428-A636-48E1-BCB4-DD2DD75D7C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3179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EEBECD-52C8-4386-8063-0B9795C66C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FC329C-1D07-45BB-BB7D-2F15B31B44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EABA1-2169-43C2-B903-D1DA2E600A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AF2BD-FF33-4A3A-9C93-9E25EB49C2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0476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98B4CC3-E4A3-41ED-874E-DDE1B901B6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9992DDA-DB2E-45DF-97BE-047EDC157F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85D2759-519A-4586-82C2-C63C22233B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2DAD8-43ED-47CD-BDBE-B2DD898EF6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5857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73258B4-AC62-4B06-BD2F-C9A8537BB4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17965D-5557-42FF-ACD5-F2AF033346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DBC7A87-9289-4DCA-96C3-F1EE71C68B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18F92-0DD5-45B4-B417-6A73359BCD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8825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4220320-1ED8-43FC-B161-DA671D6757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8CB71EC-B9D0-4111-885C-D09E1649DB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73132B9-01F4-49E7-86F5-F42D0C2241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D1606-D87E-4BEA-A7D5-51C35EC61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1295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E4F6CF-AB50-4269-9C27-7CB972D2B7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486068-A98F-4D35-9A70-7545B58E9B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689C33-CCB0-4531-966F-657F158DA3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75634-69B6-449E-AA0E-1444C70263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2441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8CB134-5341-4DA9-BABC-6D894F07B1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FEBFDE-A0B1-4C18-81EA-A3F0F8EA83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6061C9-F1E4-45FA-96A5-BC7A77D90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33B77-0058-4095-9B98-D272B621B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5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44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image" Target="../media/image22.jpeg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79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slideLayout" Target="../slideLayouts/slideLayout19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3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Relationship Id="rId14" Type="http://schemas.openxmlformats.org/officeDocument/2006/relationships/slideLayout" Target="../slideLayouts/slideLayout20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9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0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8.xml"/><Relationship Id="rId21" Type="http://schemas.openxmlformats.org/officeDocument/2006/relationships/image" Target="../media/image12.jpeg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1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82h1923">
            <a:extLst>
              <a:ext uri="{FF2B5EF4-FFF2-40B4-BE49-F238E27FC236}">
                <a16:creationId xmlns:a16="http://schemas.microsoft.com/office/drawing/2014/main" id="{8299ED7B-3246-41FC-A5BB-7A7B705FA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0"/>
            <a:ext cx="193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6CB71091-49DF-45D5-B321-298F91B5C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EEBFD44A-58A8-43F8-BD45-D035FE3BCB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E32C736-6EF0-4C35-BFEB-9EFEAEC5C1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3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400">
                <a:solidFill>
                  <a:srgbClr val="FFCC00"/>
                </a:solidFill>
                <a:latin typeface="Tahoma" pitchFamily="34" charset="0"/>
              </a:defRPr>
            </a:lvl1pPr>
          </a:lstStyle>
          <a:p>
            <a:fld id="{616BCDD3-F890-45FB-B26E-612F8041EF1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998A37B-44E3-4C09-AE9C-FAE703B586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6553200"/>
            <a:ext cx="822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FontTx/>
              <a:buChar char="•"/>
              <a:defRPr sz="1400">
                <a:solidFill>
                  <a:srgbClr val="FFCC00"/>
                </a:solidFill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BFA2482-C5CB-45D8-BCA9-CAFB64502E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6400" y="6553200"/>
            <a:ext cx="162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400">
                <a:solidFill>
                  <a:srgbClr val="FFCC00"/>
                </a:solidFill>
              </a:defRPr>
            </a:lvl1pPr>
          </a:lstStyle>
          <a:p>
            <a:fld id="{1955E781-45D6-4597-A7A4-A8851B72B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3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CC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CC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CC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CC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CC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CC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CC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CC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CC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5C1D49-C7A6-4224-A3A5-5CCEC2B484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52451" y="457201"/>
            <a:ext cx="10972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CD438-8825-4F2D-8EDE-108218153B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752601"/>
            <a:ext cx="109728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132C36-BC60-4498-A29F-2BFADCBB6E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542089"/>
            <a:ext cx="38608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FontTx/>
              <a:buChar char="•"/>
              <a:defRPr sz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8A9482-952B-415C-919B-665CA57BC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54208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600" b="1">
                <a:solidFill>
                  <a:srgbClr val="0B5395"/>
                </a:solidFill>
              </a:defRPr>
            </a:lvl1pPr>
          </a:lstStyle>
          <a:p>
            <a:pPr>
              <a:defRPr/>
            </a:pPr>
            <a:fld id="{FD38FBB3-CB42-4B42-8E38-7C3FCFE943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22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  <p:sldLayoutId id="2147483876" r:id="rId17"/>
    <p:sldLayoutId id="2147483877" r:id="rId1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11596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15964"/>
          </a:solidFill>
          <a:latin typeface="Segoe U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15964"/>
          </a:solidFill>
          <a:latin typeface="Segoe U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15964"/>
          </a:solidFill>
          <a:latin typeface="Segoe U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15964"/>
          </a:solidFill>
          <a:latin typeface="Segoe U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15964"/>
          </a:solidFill>
          <a:latin typeface="Segoe U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15964"/>
          </a:solidFill>
          <a:latin typeface="Segoe U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15964"/>
          </a:solidFill>
          <a:latin typeface="Segoe U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15964"/>
          </a:solidFill>
          <a:latin typeface="Segoe U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3495C"/>
        </a:buClr>
        <a:buSzPct val="70000"/>
        <a:buFont typeface="Arial" panose="020B0604020202020204" pitchFamily="34" charset="0"/>
        <a:defRPr sz="3200" kern="1200">
          <a:solidFill>
            <a:srgbClr val="11596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3495C"/>
        </a:buClr>
        <a:buSzPct val="70000"/>
        <a:buFont typeface="Arial" panose="020B0604020202020204" pitchFamily="34" charset="0"/>
        <a:buChar char="•"/>
        <a:defRPr sz="2800" kern="1200">
          <a:solidFill>
            <a:srgbClr val="115964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3495C"/>
        </a:buClr>
        <a:buSzPct val="70000"/>
        <a:buFont typeface="Arial" panose="020B0604020202020204" pitchFamily="34" charset="0"/>
        <a:buChar char="•"/>
        <a:defRPr sz="2400" kern="1200">
          <a:solidFill>
            <a:srgbClr val="115964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3495C"/>
        </a:buClr>
        <a:buSzPct val="70000"/>
        <a:buFont typeface="Arial" panose="020B0604020202020204" pitchFamily="34" charset="0"/>
        <a:buChar char="•"/>
        <a:defRPr sz="2000" kern="1200">
          <a:solidFill>
            <a:srgbClr val="115964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3495C"/>
        </a:buClr>
        <a:buSzPct val="70000"/>
        <a:buFont typeface="Arial" panose="020B0604020202020204" pitchFamily="34" charset="0"/>
        <a:buChar char="•"/>
        <a:defRPr sz="2000" kern="1200">
          <a:solidFill>
            <a:srgbClr val="1159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8" descr="colourpattern">
            <a:extLst>
              <a:ext uri="{FF2B5EF4-FFF2-40B4-BE49-F238E27FC236}">
                <a16:creationId xmlns:a16="http://schemas.microsoft.com/office/drawing/2014/main" id="{99696EFA-A54A-4CD1-9173-EB0C8A8C4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" t="137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7">
            <a:extLst>
              <a:ext uri="{FF2B5EF4-FFF2-40B4-BE49-F238E27FC236}">
                <a16:creationId xmlns:a16="http://schemas.microsoft.com/office/drawing/2014/main" id="{7251E940-468F-4533-BE49-03FC156AD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chemeClr val="accent2">
                  <a:alpha val="59000"/>
                </a:scheme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en-US" sz="3200"/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A3012920-2860-4156-84AE-EE9B10060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0C9A4969-8C38-476E-8986-52FF1EF5BC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0CB3316-7501-4604-87EC-6CAF8339265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A6A4FBE-9916-4B34-A91D-2C5EFBFD10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1504F6E-18F7-450E-BD03-10E77FA489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1A42CDA-7A5E-4A54-9448-628C992F9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297" name="Rectangle 29">
            <a:extLst>
              <a:ext uri="{FF2B5EF4-FFF2-40B4-BE49-F238E27FC236}">
                <a16:creationId xmlns:a16="http://schemas.microsoft.com/office/drawing/2014/main" id="{163AE74D-7497-4C71-B53F-CA4B31996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201211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5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1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1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701" y="6296617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30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5F5DB09E-7930-4580-AE44-C62BF936DA6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1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02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3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5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35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2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IMG_0161-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4050"/>
            <a:ext cx="11046884" cy="62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114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11417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665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7" grpId="1"/>
      <p:bldP spid="1028" grpId="0" build="p"/>
      <p:bldP spid="1028" grpId="1" build="allAtOnce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thespikes2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6801"/>
            <a:ext cx="109728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F5DB09E-7930-4580-AE44-C62BF936DA6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9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7" grpId="1"/>
      <p:bldP spid="1028" grpId="0" build="p"/>
      <p:bldP spid="1028" grpId="1" build="allAtOnce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-112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anose="020B0600070205080204" pitchFamily="34" charset="-128"/>
          <a:cs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anose="020B0600070205080204" pitchFamily="34" charset="-128"/>
          <a:cs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anose="020B0600070205080204" pitchFamily="34" charset="-128"/>
          <a:cs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anose="020B0600070205080204" pitchFamily="34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BCDD3-F890-45FB-B26E-612F8041EF1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5E781-45D6-4597-A7A4-A8851B72B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5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100A1E6-8A75-45B4-84E7-8AE8A7EBC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47385" y="163514"/>
            <a:ext cx="9467849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D4825C6-47AD-466E-9140-5CC3F59C6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47385" y="1362075"/>
            <a:ext cx="9467849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FF19F987-6A20-4569-B18D-F0ACACB015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85485" y="6442076"/>
            <a:ext cx="251883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2669D68B-A6A8-4C1A-A075-5DD02BB598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72101" y="6461126"/>
            <a:ext cx="3223684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FontTx/>
              <a:buChar char="•"/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26E2E797-7864-4CB0-8D10-B948677AC6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1" y="6437314"/>
            <a:ext cx="2561167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400"/>
            </a:lvl1pPr>
          </a:lstStyle>
          <a:p>
            <a:pPr>
              <a:defRPr/>
            </a:pPr>
            <a:fld id="{4B9F5A7B-69D4-41F8-A533-28D0CF535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40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>
            <a:extLst>
              <a:ext uri="{FF2B5EF4-FFF2-40B4-BE49-F238E27FC236}">
                <a16:creationId xmlns:a16="http://schemas.microsoft.com/office/drawing/2014/main" id="{C6334CDC-CFB9-4F1A-BA3A-EDC034D9F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41229" flipH="1">
            <a:off x="9929284" y="123826"/>
            <a:ext cx="1809749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">
            <a:extLst>
              <a:ext uri="{FF2B5EF4-FFF2-40B4-BE49-F238E27FC236}">
                <a16:creationId xmlns:a16="http://schemas.microsoft.com/office/drawing/2014/main" id="{63C8CEB1-A82B-4AD9-9B41-BD8433B38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930" flipH="1" flipV="1">
            <a:off x="10033000" y="1762125"/>
            <a:ext cx="1811867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>
            <a:extLst>
              <a:ext uri="{FF2B5EF4-FFF2-40B4-BE49-F238E27FC236}">
                <a16:creationId xmlns:a16="http://schemas.microsoft.com/office/drawing/2014/main" id="{D40D2A5C-0B90-4DF9-86C8-339C9D936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87156" flipH="1">
            <a:off x="9802284" y="3562351"/>
            <a:ext cx="1809749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">
            <a:extLst>
              <a:ext uri="{FF2B5EF4-FFF2-40B4-BE49-F238E27FC236}">
                <a16:creationId xmlns:a16="http://schemas.microsoft.com/office/drawing/2014/main" id="{82290F43-2C23-4798-B14C-91E195196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25800">
            <a:off x="10003367" y="5157788"/>
            <a:ext cx="188595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2">
            <a:extLst>
              <a:ext uri="{FF2B5EF4-FFF2-40B4-BE49-F238E27FC236}">
                <a16:creationId xmlns:a16="http://schemas.microsoft.com/office/drawing/2014/main" id="{81F64483-2C44-4F4E-8104-EBAAC2C7E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86381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8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9" name="Rectangle 3">
            <a:extLst>
              <a:ext uri="{FF2B5EF4-FFF2-40B4-BE49-F238E27FC236}">
                <a16:creationId xmlns:a16="http://schemas.microsoft.com/office/drawing/2014/main" id="{6CD320D0-D406-4D41-8975-42530B1FC0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50989"/>
            <a:ext cx="8638117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58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49CBBBD-46C7-4564-8D84-A968651AC3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270C995-8F7C-47D2-8FEA-510892462B0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FontTx/>
              <a:buChar char="•"/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72CD07B-50AD-43F3-BD14-22AFBB2173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400"/>
            </a:lvl1pPr>
          </a:lstStyle>
          <a:p>
            <a:pPr>
              <a:defRPr/>
            </a:pPr>
            <a:fld id="{77A411BE-3070-472A-AC2D-C41BFD5949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8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9A7362FC-F971-45A8-80D4-F5EB8BF088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19812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DA54EEAD-C109-4347-93A5-BDD6B8AA0D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3276601"/>
            <a:ext cx="109728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57B05-E169-4076-BA3C-DF9F40F37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1D2B6-22E8-4A06-AF6F-07BAD93A1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BFC4A-09FA-48E4-BE0E-4971269B8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Char char="•"/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2D65C95-87F3-4941-A8F7-32AFCDC43D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C5166E-F03F-4098-B5A9-E4570BCF697F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-5862"/>
            <a:ext cx="12192000" cy="1910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mcwaknzj[1]">
            <a:extLst>
              <a:ext uri="{FF2B5EF4-FFF2-40B4-BE49-F238E27FC236}">
                <a16:creationId xmlns:a16="http://schemas.microsoft.com/office/drawing/2014/main" id="{476FADFD-4D88-471C-B72B-C8BD929E3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9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2">
            <a:extLst>
              <a:ext uri="{FF2B5EF4-FFF2-40B4-BE49-F238E27FC236}">
                <a16:creationId xmlns:a16="http://schemas.microsoft.com/office/drawing/2014/main" id="{F9D92F69-AC09-4DAB-9B57-B3D11513B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en-US" sz="32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7BF62F1A-24F4-4A05-8761-10DC2F1364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0"/>
            <a:ext cx="8432800" cy="1447800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CD5A3B65-1793-471C-B577-642F5FD811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54400" y="1600201"/>
            <a:ext cx="833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C7C7243-B02D-44B3-8FA2-D51025CAC80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40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E123B277-F667-4B43-A79D-3AF3388925DF}" type="datetimeFigureOut">
              <a:rPr lang="en-US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AE66D6A-BA72-48AC-AC2E-29F5D49D88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6400" y="6629400"/>
            <a:ext cx="6400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FontTx/>
              <a:buChar char="•"/>
              <a:defRPr sz="140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8EB8021-AA40-4023-929D-67CE160EC9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284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97A991E-FADB-4EA9-9824-40E5629DA3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153" name="AutoShape 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EA3FF3B-E865-42B1-B8CE-8EA99554B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6400800"/>
            <a:ext cx="609600" cy="228600"/>
          </a:xfrm>
          <a:prstGeom prst="actionButtonBeginning">
            <a:avLst/>
          </a:prstGeom>
          <a:solidFill>
            <a:srgbClr val="00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en-US" sz="3200"/>
          </a:p>
        </p:txBody>
      </p:sp>
      <p:sp>
        <p:nvSpPr>
          <p:cNvPr id="6154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AA3DE10-4CF9-4229-8345-A342FC649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0" y="6400800"/>
            <a:ext cx="508000" cy="228600"/>
          </a:xfrm>
          <a:prstGeom prst="actionButtonBackPrevious">
            <a:avLst/>
          </a:prstGeom>
          <a:solidFill>
            <a:srgbClr val="00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en-US" sz="3200"/>
          </a:p>
        </p:txBody>
      </p:sp>
      <p:sp>
        <p:nvSpPr>
          <p:cNvPr id="6155" name="AutoShap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FABFB75-6316-4932-863E-5B99DAFFE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1200" y="6400800"/>
            <a:ext cx="406400" cy="228600"/>
          </a:xfrm>
          <a:prstGeom prst="actionButtonForwardNext">
            <a:avLst/>
          </a:prstGeom>
          <a:solidFill>
            <a:srgbClr val="00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en-US" sz="3200"/>
          </a:p>
        </p:txBody>
      </p:sp>
      <p:sp>
        <p:nvSpPr>
          <p:cNvPr id="6156" name="AutoShape 10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16EBE845-ACF4-4C6B-915D-DDE5A6723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7600" y="6400800"/>
            <a:ext cx="508000" cy="228600"/>
          </a:xfrm>
          <a:prstGeom prst="actionButtonEnd">
            <a:avLst/>
          </a:prstGeom>
          <a:solidFill>
            <a:srgbClr val="00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25428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>
            <a:extLst>
              <a:ext uri="{FF2B5EF4-FFF2-40B4-BE49-F238E27FC236}">
                <a16:creationId xmlns:a16="http://schemas.microsoft.com/office/drawing/2014/main" id="{A20CC0EE-791B-46BE-988B-295979F6A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1027">
            <a:extLst>
              <a:ext uri="{FF2B5EF4-FFF2-40B4-BE49-F238E27FC236}">
                <a16:creationId xmlns:a16="http://schemas.microsoft.com/office/drawing/2014/main" id="{D4FFA9CA-2EB3-4FDB-8820-63A10973D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1028">
            <a:extLst>
              <a:ext uri="{FF2B5EF4-FFF2-40B4-BE49-F238E27FC236}">
                <a16:creationId xmlns:a16="http://schemas.microsoft.com/office/drawing/2014/main" id="{C9147F3B-87D7-416D-8F91-B56E5BA6EA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buFontTx/>
              <a:buChar char="•"/>
              <a:defRPr sz="140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44779B94-4FE3-4CA5-9F61-1729C63882E0}" type="datetimeFigureOut">
              <a:rPr lang="en-US"/>
              <a:pPr>
                <a:defRPr/>
              </a:pPr>
              <a:t>9/17/2023</a:t>
            </a:fld>
            <a:endParaRPr lang="en-US"/>
          </a:p>
        </p:txBody>
      </p:sp>
      <p:sp>
        <p:nvSpPr>
          <p:cNvPr id="3077" name="Rectangle 1029">
            <a:extLst>
              <a:ext uri="{FF2B5EF4-FFF2-40B4-BE49-F238E27FC236}">
                <a16:creationId xmlns:a16="http://schemas.microsoft.com/office/drawing/2014/main" id="{73A540B7-BA0C-4C59-A5E0-05C5FDD129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buFontTx/>
              <a:buChar char="•"/>
              <a:defRPr sz="140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1030">
            <a:extLst>
              <a:ext uri="{FF2B5EF4-FFF2-40B4-BE49-F238E27FC236}">
                <a16:creationId xmlns:a16="http://schemas.microsoft.com/office/drawing/2014/main" id="{BCE8DC63-5631-4CA9-B087-AE2D1DCA1B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buFontTx/>
              <a:buChar char="•"/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D4ED879-3B5F-4A27-82A9-FD136F6B5E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14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4" grpId="1"/>
      <p:bldP spid="3075" grpId="0" build="p">
        <p:tmplLst>
          <p:tmpl lvl="1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75" grpId="1" build="allAtOnce">
        <p:tmplLst>
          <p:tmpl lvl="1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9B3785CE-4B4E-412B-81E6-0B4EABB3E94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>
            <a:extLst>
              <a:ext uri="{FF2B5EF4-FFF2-40B4-BE49-F238E27FC236}">
                <a16:creationId xmlns:a16="http://schemas.microsoft.com/office/drawing/2014/main" id="{7E0D82C8-500F-4DFD-984A-22D139DE09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00019910-8AA9-4914-BD32-D56965D82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DCFBA69-D49C-46BE-9E1A-292AE8898D1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045D4A8-65FF-4499-8F21-88D7C1B9819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FontTx/>
              <a:buChar char="•"/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D542A5E-EC16-4E0D-AFD8-551CD0D922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400"/>
            </a:lvl1pPr>
          </a:lstStyle>
          <a:p>
            <a:pPr>
              <a:defRPr/>
            </a:pPr>
            <a:fld id="{1602BFA6-C97D-4DD7-92DD-20DFE8859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18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6" r:id="rId1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344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344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344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344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344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>
            <a:extLst>
              <a:ext uri="{FF2B5EF4-FFF2-40B4-BE49-F238E27FC236}">
                <a16:creationId xmlns:a16="http://schemas.microsoft.com/office/drawing/2014/main" id="{EB4A2A0C-2050-4A10-B3EF-84CFEA1C187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>
            <a:extLst>
              <a:ext uri="{FF2B5EF4-FFF2-40B4-BE49-F238E27FC236}">
                <a16:creationId xmlns:a16="http://schemas.microsoft.com/office/drawing/2014/main" id="{89D1E3BA-E2D6-4511-B86A-789AD2DE0F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E685479-6A66-4A6F-A9E2-7B12A0C35B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D5AB9952-5934-4828-82F9-DF0151D4E5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80C217F-4F1E-4829-8C64-5AF55C8A5D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FontTx/>
              <a:buChar char="•"/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BB14E58-46E2-45AF-8C42-19AE8504F21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400"/>
            </a:lvl1pPr>
          </a:lstStyle>
          <a:p>
            <a:pPr>
              <a:defRPr/>
            </a:pPr>
            <a:fld id="{7C878E13-CF6E-4B12-96C3-E7D127860A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968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344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344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344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344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344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28653C7-C66C-403A-9D24-38C40FFCFA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DD573D8-850D-4A6F-81A1-123CE97728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1EC9123-A909-49C1-A314-ABB2923CF2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6"/>
            <a:ext cx="28448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EBFE6DA-76ED-4D9F-ABCD-D63DE3093C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6400" y="6629400"/>
            <a:ext cx="619760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FontTx/>
              <a:buChar char="•"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85D8D5C-2F99-428D-9401-D68735ACE0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613526"/>
            <a:ext cx="28448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B405F355-71BC-4225-8028-4CF006DD0D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5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HNj2DinbGc&amp;t=217s" TargetMode="External"/><Relationship Id="rId1" Type="http://schemas.openxmlformats.org/officeDocument/2006/relationships/slideLayout" Target="../slideLayouts/slideLayout20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c7Vp5KTdWQ" TargetMode="External"/><Relationship Id="rId1" Type="http://schemas.openxmlformats.org/officeDocument/2006/relationships/slideLayout" Target="../slideLayouts/slideLayout20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Y65V1v4_Dw" TargetMode="External"/><Relationship Id="rId1" Type="http://schemas.openxmlformats.org/officeDocument/2006/relationships/slideLayout" Target="../slideLayouts/slideLayout20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00F4C-195A-CAF6-BE46-C79BA5875C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367402-CBF3-2CB7-F7EC-CCC0941FBA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SPEECH SOUND DISORDERS: ARTICULATION AND PHONOLOGY</a:t>
            </a:r>
          </a:p>
        </p:txBody>
      </p:sp>
    </p:spTree>
    <p:extLst>
      <p:ext uri="{BB962C8B-B14F-4D97-AF65-F5344CB8AC3E}">
        <p14:creationId xmlns:p14="http://schemas.microsoft.com/office/powerpoint/2010/main" val="3938692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F4E94-6D7F-5FE5-9D4B-4EE5E406B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477" y="274638"/>
            <a:ext cx="11026923" cy="451755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III.CONSONANTS**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4E687-654A-B651-F3C6-E7EF17C22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920" y="1307507"/>
            <a:ext cx="9938760" cy="4940893"/>
          </a:xfrm>
        </p:spPr>
        <p:txBody>
          <a:bodyPr/>
          <a:lstStyle/>
          <a:p>
            <a:r>
              <a:rPr lang="en-US" dirty="0"/>
              <a:t>They are generally described by place, voice, and manner of production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B60A9E-CA0D-8A19-3107-9A85C094D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273" y="2571939"/>
            <a:ext cx="5864653" cy="4011423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539B23CA-914C-A985-6902-BF1283BA159E}"/>
              </a:ext>
            </a:extLst>
          </p:cNvPr>
          <p:cNvSpPr/>
          <p:nvPr/>
        </p:nvSpPr>
        <p:spPr>
          <a:xfrm rot="907377">
            <a:off x="2726108" y="5870961"/>
            <a:ext cx="866837" cy="52060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05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4B46A-1F57-E918-7F21-39DBCD918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57" y="102550"/>
            <a:ext cx="10118221" cy="6145850"/>
          </a:xfrm>
        </p:spPr>
        <p:txBody>
          <a:bodyPr/>
          <a:lstStyle/>
          <a:p>
            <a:r>
              <a:rPr lang="en-US" b="1" u="sng" dirty="0"/>
              <a:t>A. Place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9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1B2E-D82B-94DE-3947-7FBC24AA6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63747"/>
          </a:xfrm>
        </p:spPr>
        <p:txBody>
          <a:bodyPr>
            <a:normAutofit fontScale="90000"/>
          </a:bodyPr>
          <a:lstStyle/>
          <a:p>
            <a:r>
              <a:rPr lang="en-US" dirty="0"/>
              <a:t>Place continued:**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B4A3D-0D34-4C88-7B43-517836578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58" y="931492"/>
            <a:ext cx="9460194" cy="5316908"/>
          </a:xfrm>
        </p:spPr>
        <p:txBody>
          <a:bodyPr/>
          <a:lstStyle/>
          <a:p>
            <a:r>
              <a:rPr lang="en-US" dirty="0"/>
              <a:t>Palatal consonants—blade or body of the tongue is near the hard palate –</a:t>
            </a:r>
            <a:r>
              <a:rPr lang="en-US" dirty="0" err="1"/>
              <a:t>sh</a:t>
            </a:r>
            <a:r>
              <a:rPr lang="en-US" dirty="0"/>
              <a:t>, </a:t>
            </a:r>
            <a:r>
              <a:rPr lang="en-US" dirty="0" err="1"/>
              <a:t>ch</a:t>
            </a:r>
            <a:r>
              <a:rPr lang="en-US" dirty="0"/>
              <a:t>, j (</a:t>
            </a:r>
            <a:r>
              <a:rPr lang="en-US" u="sng" dirty="0"/>
              <a:t>J</a:t>
            </a:r>
            <a:r>
              <a:rPr lang="en-US" dirty="0"/>
              <a:t>ane), y, r</a:t>
            </a:r>
          </a:p>
          <a:p>
            <a:endParaRPr lang="en-US" dirty="0"/>
          </a:p>
          <a:p>
            <a:r>
              <a:rPr lang="en-US" dirty="0"/>
              <a:t>Velar consonants—back of the tongue approaches the soft palate (k, g, ng [ri</a:t>
            </a:r>
            <a:r>
              <a:rPr lang="en-US" u="sng" dirty="0"/>
              <a:t>ng</a:t>
            </a:r>
            <a:r>
              <a:rPr lang="en-US" dirty="0"/>
              <a:t>]</a:t>
            </a:r>
          </a:p>
          <a:p>
            <a:endParaRPr lang="en-US" dirty="0"/>
          </a:p>
          <a:p>
            <a:r>
              <a:rPr lang="en-US" dirty="0"/>
              <a:t>Glottal consonant—vocal fold level--/h/</a:t>
            </a:r>
          </a:p>
        </p:txBody>
      </p:sp>
    </p:spTree>
    <p:extLst>
      <p:ext uri="{BB962C8B-B14F-4D97-AF65-F5344CB8AC3E}">
        <p14:creationId xmlns:p14="http://schemas.microsoft.com/office/powerpoint/2010/main" val="247464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5E45D-405A-4C71-04D0-E631A471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11277600" cy="77311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B. Manner (only what is on this slide is on the exam, not the info on p. 97; stop reading p. 97 where it says “Manner”)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0A8276-D2AB-4CFB-A393-EA8189395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9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F754-153F-495F-EF08-BC590B0C8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Voice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5E3F75-627C-C801-5C76-AF6E3EF80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76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636ACE-8DDC-1885-94AE-1B921AD99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IV. ETIOLOGIES OF COMMUNICATION DISORDERS**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F61D6D-8611-C810-D130-F807E4E5814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399" y="2147888"/>
            <a:ext cx="8765309" cy="4114800"/>
          </a:xfrm>
        </p:spPr>
        <p:txBody>
          <a:bodyPr/>
          <a:lstStyle/>
          <a:p>
            <a:r>
              <a:rPr lang="en-US" b="1" u="sng" dirty="0"/>
              <a:t>A. Introduction</a:t>
            </a:r>
          </a:p>
          <a:p>
            <a:endParaRPr lang="en-US" dirty="0"/>
          </a:p>
          <a:p>
            <a:r>
              <a:rPr lang="en-US" dirty="0"/>
              <a:t>What causes communication disorders?</a:t>
            </a:r>
          </a:p>
          <a:p>
            <a:endParaRPr lang="en-US" dirty="0"/>
          </a:p>
          <a:p>
            <a:r>
              <a:rPr lang="en-US" dirty="0"/>
              <a:t>For example, what causes a child to have a speech sound disorder?</a:t>
            </a:r>
          </a:p>
        </p:txBody>
      </p:sp>
    </p:spTree>
    <p:extLst>
      <p:ext uri="{BB962C8B-B14F-4D97-AF65-F5344CB8AC3E}">
        <p14:creationId xmlns:p14="http://schemas.microsoft.com/office/powerpoint/2010/main" val="2777035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07EDD-268E-7AF9-5F0B-F45C666DA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5" y="0"/>
            <a:ext cx="10626629" cy="748145"/>
          </a:xfrm>
        </p:spPr>
        <p:txBody>
          <a:bodyPr/>
          <a:lstStyle/>
          <a:p>
            <a:r>
              <a:rPr lang="en-US" b="1" u="sng" dirty="0"/>
              <a:t>B. Environmental Variables**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8BDCA-9754-E340-DA4A-0570FAEA45F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974221"/>
            <a:ext cx="8913264" cy="5288467"/>
          </a:xfrm>
        </p:spPr>
        <p:txBody>
          <a:bodyPr/>
          <a:lstStyle/>
          <a:p>
            <a:r>
              <a:rPr lang="en-US" dirty="0"/>
              <a:t>1. Prenatal Environment</a:t>
            </a:r>
          </a:p>
          <a:p>
            <a:endParaRPr lang="en-US" dirty="0"/>
          </a:p>
          <a:p>
            <a:r>
              <a:rPr lang="en-US" dirty="0"/>
              <a:t>During the first trimester, the embryo is most susceptible to medical complications</a:t>
            </a:r>
          </a:p>
          <a:p>
            <a:endParaRPr lang="en-US" dirty="0"/>
          </a:p>
          <a:p>
            <a:r>
              <a:rPr lang="en-US" dirty="0"/>
              <a:t>The mother may have diabetes, lack of folic acid, need to take medication….</a:t>
            </a:r>
          </a:p>
        </p:txBody>
      </p:sp>
    </p:spTree>
    <p:extLst>
      <p:ext uri="{BB962C8B-B14F-4D97-AF65-F5344CB8AC3E}">
        <p14:creationId xmlns:p14="http://schemas.microsoft.com/office/powerpoint/2010/main" val="16092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F43FB5-DDC0-9FE9-9AAA-6D425A150AF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399" y="102550"/>
            <a:ext cx="8785077" cy="6160138"/>
          </a:xfrm>
        </p:spPr>
        <p:txBody>
          <a:bodyPr/>
          <a:lstStyle/>
          <a:p>
            <a:r>
              <a:rPr lang="en-US" dirty="0"/>
              <a:t>2. Substance Abuse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8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F4BCF3-C825-70E9-DBA3-592DEDDDC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53" y="162370"/>
            <a:ext cx="11385847" cy="6086030"/>
          </a:xfrm>
        </p:spPr>
        <p:txBody>
          <a:bodyPr/>
          <a:lstStyle/>
          <a:p>
            <a:r>
              <a:rPr lang="en-US" dirty="0"/>
              <a:t>3. Low birth weight and prematurity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0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B943D-5EFA-15AC-1A23-41344D1C0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1" y="161925"/>
            <a:ext cx="10184094" cy="6086475"/>
          </a:xfrm>
        </p:spPr>
        <p:txBody>
          <a:bodyPr/>
          <a:lstStyle/>
          <a:p>
            <a:r>
              <a:rPr lang="en-US" dirty="0"/>
              <a:t>4. Perinatal environment**</a:t>
            </a:r>
          </a:p>
          <a:p>
            <a:endParaRPr lang="en-US" dirty="0"/>
          </a:p>
          <a:p>
            <a:r>
              <a:rPr lang="en-US" dirty="0"/>
              <a:t>Birth complications can cause anoxia—oxygen is completely cut off</a:t>
            </a:r>
          </a:p>
          <a:p>
            <a:endParaRPr lang="en-US" dirty="0"/>
          </a:p>
          <a:p>
            <a:r>
              <a:rPr lang="en-US" dirty="0"/>
              <a:t>Hypoxia—oxygen is partially cut off</a:t>
            </a:r>
          </a:p>
          <a:p>
            <a:endParaRPr lang="en-US" dirty="0"/>
          </a:p>
          <a:p>
            <a:r>
              <a:rPr lang="en-US" dirty="0"/>
              <a:t>May have great difficulty with communication, cognition, and swallowing</a:t>
            </a:r>
          </a:p>
        </p:txBody>
      </p:sp>
    </p:spTree>
    <p:extLst>
      <p:ext uri="{BB962C8B-B14F-4D97-AF65-F5344CB8AC3E}">
        <p14:creationId xmlns:p14="http://schemas.microsoft.com/office/powerpoint/2010/main" val="92168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8C306-BFBC-A2A5-06A0-814AE214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A7092-973C-DE60-7E94-60EE0368B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I. Introduction</a:t>
            </a:r>
          </a:p>
          <a:p>
            <a:r>
              <a:rPr lang="en-US" dirty="0"/>
              <a:t>II. General American English</a:t>
            </a:r>
          </a:p>
          <a:p>
            <a:r>
              <a:rPr lang="en-US" dirty="0"/>
              <a:t>III. Consonants</a:t>
            </a:r>
          </a:p>
          <a:p>
            <a:r>
              <a:rPr lang="en-US" dirty="0"/>
              <a:t>IV. Etiologies of Communication Disorders</a:t>
            </a:r>
          </a:p>
          <a:p>
            <a:r>
              <a:rPr lang="en-US" dirty="0"/>
              <a:t>V. Speech Sound Disorders</a:t>
            </a:r>
          </a:p>
          <a:p>
            <a:r>
              <a:rPr lang="en-US" dirty="0"/>
              <a:t>VI. Assessment for Speech Sound Disorders</a:t>
            </a:r>
          </a:p>
          <a:p>
            <a:r>
              <a:rPr lang="en-US" dirty="0"/>
              <a:t>VII. Treatment for Speech Sound Disorders</a:t>
            </a:r>
          </a:p>
        </p:txBody>
      </p:sp>
    </p:spTree>
    <p:extLst>
      <p:ext uri="{BB962C8B-B14F-4D97-AF65-F5344CB8AC3E}">
        <p14:creationId xmlns:p14="http://schemas.microsoft.com/office/powerpoint/2010/main" val="897019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BDA37-94E4-1243-D028-858F4DE6F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650" y="435836"/>
            <a:ext cx="9041450" cy="5812564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/>
              <a:t>. </a:t>
            </a:r>
            <a:r>
              <a:rPr lang="en-US" dirty="0"/>
              <a:t>Postnatal environment**</a:t>
            </a:r>
          </a:p>
          <a:p>
            <a:endParaRPr lang="en-US" dirty="0"/>
          </a:p>
          <a:p>
            <a:r>
              <a:rPr lang="en-US" dirty="0"/>
              <a:t>A child may be in an environment with little speech and language stimulation</a:t>
            </a:r>
          </a:p>
          <a:p>
            <a:endParaRPr lang="en-US" dirty="0"/>
          </a:p>
          <a:p>
            <a:r>
              <a:rPr lang="en-US" dirty="0"/>
              <a:t>This can cause delays</a:t>
            </a:r>
          </a:p>
          <a:p>
            <a:endParaRPr lang="en-US" dirty="0"/>
          </a:p>
          <a:p>
            <a:r>
              <a:rPr lang="en-US" dirty="0"/>
              <a:t>To review, in 2022, post-pandemic, the number of young children with speech and language delays more than doubled worldwide</a:t>
            </a:r>
          </a:p>
        </p:txBody>
      </p:sp>
    </p:spTree>
    <p:extLst>
      <p:ext uri="{BB962C8B-B14F-4D97-AF65-F5344CB8AC3E}">
        <p14:creationId xmlns:p14="http://schemas.microsoft.com/office/powerpoint/2010/main" val="1109197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BC5C-3B01-5C9C-C599-E503DE07C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Hearing Loss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5FAA7D-1FB7-6B07-A13C-F3009215F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88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1F27FE1E-EE7D-B376-2CBF-047C266C6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004" y="205098"/>
            <a:ext cx="10573996" cy="1395101"/>
          </a:xfrm>
        </p:spPr>
        <p:txBody>
          <a:bodyPr/>
          <a:lstStyle/>
          <a:p>
            <a:pPr algn="l" eaLnBrk="1" hangingPunct="1"/>
            <a:r>
              <a:rPr lang="en-US" altLang="en-US" sz="3600" dirty="0"/>
              <a:t>V. SPEECH SOUND DISORDERS** </a:t>
            </a:r>
          </a:p>
        </p:txBody>
      </p:sp>
      <p:sp>
        <p:nvSpPr>
          <p:cNvPr id="38915" name="Text Placeholder 2">
            <a:extLst>
              <a:ext uri="{FF2B5EF4-FFF2-40B4-BE49-F238E27FC236}">
                <a16:creationId xmlns:a16="http://schemas.microsoft.com/office/drawing/2014/main" id="{44A93CCD-6616-3E1A-FFB0-F3649BBB192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09301" y="1307507"/>
            <a:ext cx="9501499" cy="4788493"/>
          </a:xfrm>
        </p:spPr>
        <p:txBody>
          <a:bodyPr/>
          <a:lstStyle/>
          <a:p>
            <a:pPr eaLnBrk="1" hangingPunct="1"/>
            <a:r>
              <a:rPr lang="en-US" altLang="en-US" dirty="0"/>
              <a:t>Umbrella term: problems in correctly producing speech sounds</a:t>
            </a:r>
          </a:p>
        </p:txBody>
      </p:sp>
      <p:pic>
        <p:nvPicPr>
          <p:cNvPr id="38916" name="Picture 2">
            <a:extLst>
              <a:ext uri="{FF2B5EF4-FFF2-40B4-BE49-F238E27FC236}">
                <a16:creationId xmlns:a16="http://schemas.microsoft.com/office/drawing/2014/main" id="{E4BE24AD-2969-73CD-CD4E-72361696F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09888"/>
            <a:ext cx="3352800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0BF964A-F8EB-A4DB-D879-A359F6B1AF8C}"/>
              </a:ext>
            </a:extLst>
          </p:cNvPr>
          <p:cNvSpPr/>
          <p:nvPr/>
        </p:nvSpPr>
        <p:spPr>
          <a:xfrm>
            <a:off x="4114800" y="2743200"/>
            <a:ext cx="3733800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Speech sound disorder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4B5C11FB-E5EF-BF0D-FC87-F43416418215}"/>
              </a:ext>
            </a:extLst>
          </p:cNvPr>
          <p:cNvSpPr/>
          <p:nvPr/>
        </p:nvSpPr>
        <p:spPr>
          <a:xfrm>
            <a:off x="2209800" y="4050707"/>
            <a:ext cx="3352800" cy="27168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Phonological disorder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7EE470B-6E7E-2655-2293-75380CC70BC5}"/>
              </a:ext>
            </a:extLst>
          </p:cNvPr>
          <p:cNvSpPr/>
          <p:nvPr/>
        </p:nvSpPr>
        <p:spPr>
          <a:xfrm>
            <a:off x="6400800" y="4579938"/>
            <a:ext cx="3048000" cy="22018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Articulation disorder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EAE20-017C-9407-CD39-3F8DCDF74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52" y="94004"/>
            <a:ext cx="10494731" cy="769121"/>
          </a:xfrm>
        </p:spPr>
        <p:txBody>
          <a:bodyPr/>
          <a:lstStyle/>
          <a:p>
            <a:r>
              <a:rPr lang="en-US" dirty="0"/>
              <a:t>A. Articulation Disorders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5D52D-205F-3DF2-A508-E876FD2366E7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94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AA6EB-6E71-E0CD-3D6F-1F3B551E1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691284" cy="786213"/>
          </a:xfrm>
        </p:spPr>
        <p:txBody>
          <a:bodyPr/>
          <a:lstStyle/>
          <a:p>
            <a:r>
              <a:rPr lang="en-US" sz="3200" dirty="0"/>
              <a:t>Articulation Disorder--SODA: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AD182C-2436-F308-6D0E-DB49E66B3193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50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BDA23-69CF-4A7A-9C7C-50EEEF5F4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459"/>
            <a:ext cx="10691284" cy="581114"/>
          </a:xfrm>
        </p:spPr>
        <p:txBody>
          <a:bodyPr/>
          <a:lstStyle/>
          <a:p>
            <a:r>
              <a:rPr lang="en-US" sz="3200" dirty="0"/>
              <a:t>B. Phonological Disorders**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BB860-11F8-0345-11A4-B32667B6C8F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09550" y="742951"/>
            <a:ext cx="7648575" cy="5519738"/>
          </a:xfrm>
        </p:spPr>
        <p:txBody>
          <a:bodyPr/>
          <a:lstStyle/>
          <a:p>
            <a:r>
              <a:rPr lang="en-US" dirty="0"/>
              <a:t>The child has the physical ability to produce the sound</a:t>
            </a:r>
          </a:p>
          <a:p>
            <a:endParaRPr lang="en-US" dirty="0"/>
          </a:p>
          <a:p>
            <a:r>
              <a:rPr lang="en-US" dirty="0"/>
              <a:t>They just haven’t learned all the linguistic rules for producing and combining sounds into syllables</a:t>
            </a:r>
          </a:p>
          <a:p>
            <a:endParaRPr lang="en-US" dirty="0"/>
          </a:p>
          <a:p>
            <a:r>
              <a:rPr lang="en-US" dirty="0"/>
              <a:t>For example, a child can say /g/ but says do-/dog (final consonant deletion)</a:t>
            </a:r>
          </a:p>
        </p:txBody>
      </p:sp>
    </p:spTree>
    <p:extLst>
      <p:ext uri="{BB962C8B-B14F-4D97-AF65-F5344CB8AC3E}">
        <p14:creationId xmlns:p14="http://schemas.microsoft.com/office/powerpoint/2010/main" val="359797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A68096-E350-2856-1D66-192AE396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274638"/>
            <a:ext cx="11334750" cy="620712"/>
          </a:xfrm>
        </p:spPr>
        <p:txBody>
          <a:bodyPr/>
          <a:lstStyle/>
          <a:p>
            <a:r>
              <a:rPr lang="en-US" sz="3200" dirty="0"/>
              <a:t>VI. ASSESSMENT FOR SPEECH SOUND DISORDERS**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102EAD-6299-9EC3-DEB0-07E6C35B5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990600"/>
            <a:ext cx="11334750" cy="5257800"/>
          </a:xfrm>
        </p:spPr>
        <p:txBody>
          <a:bodyPr/>
          <a:lstStyle/>
          <a:p>
            <a:r>
              <a:rPr lang="en-US" dirty="0"/>
              <a:t>A. Caregiver Questionnaire and Interview</a:t>
            </a:r>
          </a:p>
          <a:p>
            <a:endParaRPr lang="en-US" dirty="0"/>
          </a:p>
          <a:p>
            <a:r>
              <a:rPr lang="en-US" dirty="0"/>
              <a:t>Birth and developmental history</a:t>
            </a:r>
          </a:p>
          <a:p>
            <a:r>
              <a:rPr lang="en-US" dirty="0"/>
              <a:t>Speech and language development</a:t>
            </a:r>
          </a:p>
          <a:p>
            <a:r>
              <a:rPr lang="en-US" dirty="0"/>
              <a:t>Medical history </a:t>
            </a:r>
          </a:p>
          <a:p>
            <a:r>
              <a:rPr lang="en-US" dirty="0"/>
              <a:t>Hearing problems</a:t>
            </a:r>
          </a:p>
          <a:p>
            <a:r>
              <a:rPr lang="en-US" dirty="0"/>
              <a:t>School history</a:t>
            </a:r>
          </a:p>
        </p:txBody>
      </p:sp>
    </p:spTree>
    <p:extLst>
      <p:ext uri="{BB962C8B-B14F-4D97-AF65-F5344CB8AC3E}">
        <p14:creationId xmlns:p14="http://schemas.microsoft.com/office/powerpoint/2010/main" val="251077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00189-8D39-C2CF-0D23-76DCAEF51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74638"/>
            <a:ext cx="11315700" cy="573087"/>
          </a:xfrm>
        </p:spPr>
        <p:txBody>
          <a:bodyPr/>
          <a:lstStyle/>
          <a:p>
            <a:r>
              <a:rPr lang="en-US" sz="3200" dirty="0"/>
              <a:t>It’s so important to ask caregivers: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A71BAB-71AD-5B43-5158-864D4FD54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31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4D6E-7C19-E3F1-AF5B-493CEF92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 Other Areas to Assess**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A75D7-79B4-1941-7D12-8979A8062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34" y="1204957"/>
            <a:ext cx="9964396" cy="5043443"/>
          </a:xfrm>
        </p:spPr>
        <p:txBody>
          <a:bodyPr/>
          <a:lstStyle/>
          <a:p>
            <a:r>
              <a:rPr lang="en-US" dirty="0"/>
              <a:t>Test hearing!</a:t>
            </a:r>
          </a:p>
          <a:p>
            <a:endParaRPr lang="en-US" dirty="0"/>
          </a:p>
          <a:p>
            <a:r>
              <a:rPr lang="en-US" dirty="0"/>
              <a:t>Oral mechanism examination—we look extensively at the lips, tongue, hard and soft palate, and teeth</a:t>
            </a:r>
          </a:p>
          <a:p>
            <a:endParaRPr lang="en-US" dirty="0"/>
          </a:p>
          <a:p>
            <a:r>
              <a:rPr lang="en-US" dirty="0"/>
              <a:t>In this video, Professor Haberstock demonstrates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https://www.youtube.com/watch?v=wHNj2DinbGc&amp;t=217s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34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E97BF-179E-7526-A9C5-229284F3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274638"/>
            <a:ext cx="11334750" cy="43973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Teachers report that: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8CA2AE-F2F4-932B-A24D-FBBB0FD0A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15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2CBDE-8E11-E8B3-7345-C44C88F04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INTRODUCTION**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B93BF-9322-BBA5-265D-3B9B83828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Speech sound disorders (SSDs) are the most common communication disorders in children</a:t>
            </a:r>
          </a:p>
          <a:p>
            <a:endParaRPr lang="en-US" dirty="0"/>
          </a:p>
          <a:p>
            <a:r>
              <a:rPr lang="en-US" dirty="0"/>
              <a:t>They have trouble pronouncing their sounds correctly</a:t>
            </a:r>
          </a:p>
          <a:p>
            <a:endParaRPr lang="en-US" dirty="0"/>
          </a:p>
          <a:p>
            <a:r>
              <a:rPr lang="en-US" dirty="0"/>
              <a:t>They can be hard to understand</a:t>
            </a:r>
          </a:p>
        </p:txBody>
      </p:sp>
    </p:spTree>
    <p:extLst>
      <p:ext uri="{BB962C8B-B14F-4D97-AF65-F5344CB8AC3E}">
        <p14:creationId xmlns:p14="http://schemas.microsoft.com/office/powerpoint/2010/main" val="415784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86073-9ED5-B850-EE3E-D298AED69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274638"/>
            <a:ext cx="11325225" cy="41116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C. Connected Spontaneous Speech Sample**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FCBC0-F149-1784-BE98-73FEB2B35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923925"/>
            <a:ext cx="10239375" cy="5324475"/>
          </a:xfrm>
        </p:spPr>
        <p:txBody>
          <a:bodyPr/>
          <a:lstStyle/>
          <a:p>
            <a:r>
              <a:rPr lang="en-US" dirty="0"/>
              <a:t>We talk to the child and get them to converse with us</a:t>
            </a:r>
          </a:p>
          <a:p>
            <a:endParaRPr lang="en-US" dirty="0"/>
          </a:p>
          <a:p>
            <a:r>
              <a:rPr lang="en-US" dirty="0"/>
              <a:t>We ask: How intelligible are they? What percentage do we understand?</a:t>
            </a:r>
          </a:p>
          <a:p>
            <a:endParaRPr lang="en-US" dirty="0"/>
          </a:p>
          <a:p>
            <a:r>
              <a:rPr lang="en-US" dirty="0"/>
              <a:t>What errors do we hear?</a:t>
            </a:r>
          </a:p>
        </p:txBody>
      </p:sp>
    </p:spTree>
    <p:extLst>
      <p:ext uri="{BB962C8B-B14F-4D97-AF65-F5344CB8AC3E}">
        <p14:creationId xmlns:p14="http://schemas.microsoft.com/office/powerpoint/2010/main" val="271091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89BC4-8C39-DC61-EFDA-53AE93E34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74638"/>
            <a:ext cx="11239500" cy="411162"/>
          </a:xfrm>
        </p:spPr>
        <p:txBody>
          <a:bodyPr>
            <a:normAutofit fontScale="90000"/>
          </a:bodyPr>
          <a:lstStyle/>
          <a:p>
            <a:r>
              <a:rPr lang="en-US" dirty="0"/>
              <a:t>D. Structured Assessment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3DAFB-24FB-23E7-ACE6-3955C328F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07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F8F00-EB8F-BD89-ED5E-BE37BB9ED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is an example of a standardized test: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A0DA3-B48C-44BE-476D-8B08D2064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https://www.youtube.com/watch?v=fc7Vp5KTdWQ</a:t>
            </a:r>
            <a:endParaRPr lang="en-US" dirty="0"/>
          </a:p>
          <a:p>
            <a:endParaRPr lang="en-US" dirty="0"/>
          </a:p>
          <a:p>
            <a:r>
              <a:rPr lang="en-US" b="1" i="0" dirty="0">
                <a:solidFill>
                  <a:srgbClr val="0F0F0F"/>
                </a:solidFill>
                <a:effectLst/>
                <a:latin typeface="YouTube Sans"/>
              </a:rPr>
              <a:t>Goldman Fristoe Test of Articulation Project Morgan Steele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148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47EA2-CF97-9740-1454-22B826FBF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 Linguistic Diversity: Speech Sound Differences vs. </a:t>
            </a:r>
            <a:r>
              <a:rPr lang="en-US"/>
              <a:t>Disorders**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33C31-7171-C267-9D60-B02DDEFE5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9482983" cy="4648200"/>
          </a:xfrm>
        </p:spPr>
        <p:txBody>
          <a:bodyPr/>
          <a:lstStyle/>
          <a:p>
            <a:r>
              <a:rPr lang="en-US" dirty="0"/>
              <a:t>In the public schools, it is illegal to treat children for speech sound patterns or differences based on the first language</a:t>
            </a:r>
          </a:p>
          <a:p>
            <a:endParaRPr lang="en-US" dirty="0"/>
          </a:p>
          <a:p>
            <a:r>
              <a:rPr lang="en-US" dirty="0"/>
              <a:t>A Spanish-speaking child might say “ I like berry much </a:t>
            </a:r>
            <a:r>
              <a:rPr lang="en-US" dirty="0" err="1"/>
              <a:t>espeech</a:t>
            </a:r>
            <a:r>
              <a:rPr lang="en-US" dirty="0"/>
              <a:t>.” This is a predictable difference, not a disorder!!</a:t>
            </a:r>
          </a:p>
        </p:txBody>
      </p:sp>
    </p:spTree>
    <p:extLst>
      <p:ext uri="{BB962C8B-B14F-4D97-AF65-F5344CB8AC3E}">
        <p14:creationId xmlns:p14="http://schemas.microsoft.com/office/powerpoint/2010/main" val="945376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1A2A-6D4D-A0CA-AF47-2EAEA0813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F. Orofacial Myofunctional Disorders—</a:t>
            </a:r>
            <a:r>
              <a:rPr lang="en-US"/>
              <a:t>Tongue Thrust**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510D0-C895-4158-687C-9B76D3EDF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must use a team approach</a:t>
            </a:r>
          </a:p>
          <a:p>
            <a:endParaRPr lang="en-US" dirty="0"/>
          </a:p>
          <a:p>
            <a:r>
              <a:rPr lang="en-US" dirty="0"/>
              <a:t>Usually it’s the SLP, dentist, and orthodontist</a:t>
            </a:r>
          </a:p>
          <a:p>
            <a:endParaRPr lang="en-US" dirty="0"/>
          </a:p>
          <a:p>
            <a:r>
              <a:rPr lang="en-US" dirty="0"/>
              <a:t>You must be very highly trained—it’s a specialty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1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42A1E5B2-7DA1-2443-5FB5-5A541C9CF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Characteristics of Tongue Thrust**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8E41B8B0-362E-8632-1286-55B3A56A9C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9075" y="1524000"/>
            <a:ext cx="9991725" cy="4572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During swallowing, tongue comes forward--tip in contact with lower lip</a:t>
            </a:r>
          </a:p>
          <a:p>
            <a:pPr eaLnBrk="1" hangingPunct="1"/>
            <a:endParaRPr lang="en-US" altLang="en-US" sz="900" dirty="0"/>
          </a:p>
          <a:p>
            <a:pPr eaLnBrk="1" hangingPunct="1"/>
            <a:r>
              <a:rPr lang="en-US" altLang="en-US" sz="3600" dirty="0"/>
              <a:t>At rest, tongue is carried forward—tip is between or against anterior teeth while mandible is open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C21C3-8D12-1E71-124C-0DCC4C7C1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FC178C54-4E48-CDAF-6DA0-E580F1CFBC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274638"/>
            <a:ext cx="7315200" cy="334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In the public schools….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F70B800E-7461-FF30-A152-AF7FE81BC4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381" y="838201"/>
            <a:ext cx="9766419" cy="5287963"/>
          </a:xfrm>
        </p:spPr>
        <p:txBody>
          <a:bodyPr/>
          <a:lstStyle/>
          <a:p>
            <a:pPr eaLnBrk="1" hangingPunct="1"/>
            <a:r>
              <a:rPr lang="en-US" altLang="en-US" dirty="0"/>
              <a:t>No </a:t>
            </a:r>
            <a:r>
              <a:rPr lang="en-US" altLang="en-US" dirty="0" err="1"/>
              <a:t>tx</a:t>
            </a:r>
            <a:r>
              <a:rPr lang="en-US" altLang="en-US" dirty="0"/>
              <a:t>!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TT does </a:t>
            </a:r>
            <a:r>
              <a:rPr lang="en-US" altLang="en-US" b="1" dirty="0">
                <a:solidFill>
                  <a:srgbClr val="92D050"/>
                </a:solidFill>
              </a:rPr>
              <a:t>not</a:t>
            </a:r>
            <a:r>
              <a:rPr lang="en-US" altLang="en-US" dirty="0">
                <a:solidFill>
                  <a:srgbClr val="92D050"/>
                </a:solidFill>
              </a:rPr>
              <a:t> </a:t>
            </a:r>
            <a:r>
              <a:rPr lang="en-US" altLang="en-US" dirty="0"/>
              <a:t>have </a:t>
            </a:r>
            <a:r>
              <a:rPr lang="en-US" altLang="en-US" dirty="0">
                <a:solidFill>
                  <a:srgbClr val="92D050"/>
                </a:solidFill>
              </a:rPr>
              <a:t>an </a:t>
            </a:r>
            <a:r>
              <a:rPr lang="en-US" altLang="en-US" b="1" dirty="0">
                <a:solidFill>
                  <a:srgbClr val="92D050"/>
                </a:solidFill>
              </a:rPr>
              <a:t>adverse impact </a:t>
            </a:r>
            <a:r>
              <a:rPr lang="en-US" altLang="en-US" dirty="0"/>
              <a:t>on a child’s access to the </a:t>
            </a:r>
            <a:r>
              <a:rPr lang="en-US" altLang="en-US" b="1" dirty="0">
                <a:solidFill>
                  <a:srgbClr val="92D050"/>
                </a:solidFill>
              </a:rPr>
              <a:t>curriculum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25BE0-C187-C897-F610-16781AE9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194" y="274638"/>
            <a:ext cx="11266206" cy="417571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VII. TREATMENT FOR SPEECH SOUND DISORDERS**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AB33B-F3CB-333C-C9EC-FFE60A901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194" y="752030"/>
            <a:ext cx="11266206" cy="5496370"/>
          </a:xfrm>
        </p:spPr>
        <p:txBody>
          <a:bodyPr>
            <a:normAutofit lnSpcReduction="10000"/>
          </a:bodyPr>
          <a:lstStyle/>
          <a:p>
            <a:pPr algn="ctr" eaLnBrk="1" hangingPunct="1">
              <a:defRPr/>
            </a:pPr>
            <a:r>
              <a:rPr lang="en-US" altLang="en-US" sz="2800" dirty="0"/>
              <a:t>Stage 6 Conversation</a:t>
            </a:r>
          </a:p>
          <a:p>
            <a:pPr algn="ctr" eaLnBrk="1" hangingPunct="1">
              <a:defRPr/>
            </a:pPr>
            <a:r>
              <a:rPr lang="en-US" altLang="en-US" sz="2800" dirty="0">
                <a:latin typeface="Calibri"/>
              </a:rPr>
              <a:t>↑</a:t>
            </a:r>
          </a:p>
          <a:p>
            <a:pPr algn="ctr" eaLnBrk="1" hangingPunct="1">
              <a:defRPr/>
            </a:pPr>
            <a:r>
              <a:rPr lang="en-US" altLang="en-US" sz="2800" dirty="0">
                <a:latin typeface="+mj-lt"/>
              </a:rPr>
              <a:t>Stage 5 Sentences</a:t>
            </a:r>
          </a:p>
          <a:p>
            <a:pPr algn="ctr" eaLnBrk="1" hangingPunct="1">
              <a:defRPr/>
            </a:pPr>
            <a:r>
              <a:rPr lang="en-US" altLang="en-US" sz="2800" dirty="0">
                <a:latin typeface="Calibri"/>
              </a:rPr>
              <a:t>↑</a:t>
            </a:r>
          </a:p>
          <a:p>
            <a:pPr algn="ctr" eaLnBrk="1" hangingPunct="1">
              <a:defRPr/>
            </a:pPr>
            <a:r>
              <a:rPr lang="en-US" altLang="en-US" sz="2800" dirty="0">
                <a:latin typeface="+mj-lt"/>
              </a:rPr>
              <a:t>Stage 4 Phrases</a:t>
            </a:r>
          </a:p>
          <a:p>
            <a:pPr algn="ctr" eaLnBrk="1" hangingPunct="1">
              <a:defRPr/>
            </a:pPr>
            <a:r>
              <a:rPr lang="en-US" altLang="en-US" sz="2800" dirty="0">
                <a:latin typeface="Calibri"/>
              </a:rPr>
              <a:t>↑</a:t>
            </a:r>
          </a:p>
          <a:p>
            <a:pPr algn="ctr" eaLnBrk="1" hangingPunct="1">
              <a:defRPr/>
            </a:pPr>
            <a:r>
              <a:rPr lang="en-US" altLang="en-US" sz="2800" dirty="0">
                <a:latin typeface="+mj-lt"/>
              </a:rPr>
              <a:t>Stage 3 Words</a:t>
            </a:r>
          </a:p>
          <a:p>
            <a:pPr algn="ctr" eaLnBrk="1" hangingPunct="1">
              <a:defRPr/>
            </a:pPr>
            <a:r>
              <a:rPr lang="en-US" altLang="en-US" sz="2800" dirty="0">
                <a:latin typeface="Calibri"/>
              </a:rPr>
              <a:t>↑</a:t>
            </a:r>
          </a:p>
          <a:p>
            <a:pPr algn="ctr" eaLnBrk="1" hangingPunct="1">
              <a:defRPr/>
            </a:pPr>
            <a:r>
              <a:rPr lang="en-US" altLang="en-US" sz="2800" dirty="0">
                <a:latin typeface="+mj-lt"/>
              </a:rPr>
              <a:t>Stage 2 Nonsense syllables</a:t>
            </a:r>
          </a:p>
          <a:p>
            <a:pPr algn="ctr" eaLnBrk="1" hangingPunct="1">
              <a:defRPr/>
            </a:pPr>
            <a:r>
              <a:rPr lang="en-US" altLang="en-US" sz="2800" dirty="0">
                <a:latin typeface="Calibri"/>
              </a:rPr>
              <a:t>↑</a:t>
            </a:r>
          </a:p>
          <a:p>
            <a:pPr algn="ctr" eaLnBrk="1" hangingPunct="1">
              <a:defRPr/>
            </a:pPr>
            <a:r>
              <a:rPr lang="en-US" altLang="en-US" sz="2800" dirty="0">
                <a:latin typeface="+mj-lt"/>
              </a:rPr>
              <a:t>Stage 1 Isolation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227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C0C63-F5C5-6F0D-E95A-403201E5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Articulation (phonetic) treatment:**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A7C27-48D6-061B-E126-143989EBA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9820275" cy="4648200"/>
          </a:xfrm>
        </p:spPr>
        <p:txBody>
          <a:bodyPr/>
          <a:lstStyle/>
          <a:p>
            <a:r>
              <a:rPr lang="en-US" dirty="0"/>
              <a:t>Focuses on the mechanics of producing the speech sounds</a:t>
            </a:r>
          </a:p>
          <a:p>
            <a:endParaRPr lang="en-US" dirty="0"/>
          </a:p>
          <a:p>
            <a:r>
              <a:rPr lang="en-US" dirty="0"/>
              <a:t>E.g., “Put the middle of your tongue on the roof of your mouth and say K.”</a:t>
            </a:r>
          </a:p>
        </p:txBody>
      </p:sp>
    </p:spTree>
    <p:extLst>
      <p:ext uri="{BB962C8B-B14F-4D97-AF65-F5344CB8AC3E}">
        <p14:creationId xmlns:p14="http://schemas.microsoft.com/office/powerpoint/2010/main" val="166107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3D7F9-250E-47C2-1962-49B833F77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is a 6 year old with a speech sound disorder**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42BB6-C4E4-525D-E57B-949030987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https://www.youtube.com/watch?v=FY65V1v4_Dw</a:t>
            </a:r>
            <a:endParaRPr lang="en-US" dirty="0"/>
          </a:p>
          <a:p>
            <a:endParaRPr lang="en-US" dirty="0"/>
          </a:p>
          <a:p>
            <a:r>
              <a:rPr lang="en-US" b="1" i="0" dirty="0">
                <a:solidFill>
                  <a:srgbClr val="0F0F0F"/>
                </a:solidFill>
                <a:effectLst/>
                <a:latin typeface="YouTube Sans"/>
              </a:rPr>
              <a:t>Articulation Disorders Connected Speech Sample 6 </a:t>
            </a:r>
            <a:r>
              <a:rPr lang="en-US" b="1" i="0" dirty="0" err="1">
                <a:solidFill>
                  <a:srgbClr val="0F0F0F"/>
                </a:solidFill>
                <a:effectLst/>
                <a:latin typeface="YouTube Sans"/>
              </a:rPr>
              <a:t>y.o</a:t>
            </a:r>
            <a:r>
              <a:rPr lang="en-US" b="1" i="0" dirty="0">
                <a:solidFill>
                  <a:srgbClr val="0F0F0F"/>
                </a:solidFill>
                <a:effectLst/>
                <a:latin typeface="YouTube Sans"/>
              </a:rPr>
              <a:t>.</a:t>
            </a:r>
          </a:p>
          <a:p>
            <a:endParaRPr lang="en-US" dirty="0"/>
          </a:p>
          <a:p>
            <a:r>
              <a:rPr lang="en-US" dirty="0"/>
              <a:t>Malinda Howard</a:t>
            </a:r>
          </a:p>
          <a:p>
            <a:endParaRPr lang="en-US" dirty="0"/>
          </a:p>
          <a:p>
            <a:r>
              <a:rPr lang="en-US" dirty="0"/>
              <a:t>He should be 100% intelligible, but notice that you have some difficulty understanding him</a:t>
            </a:r>
          </a:p>
        </p:txBody>
      </p:sp>
    </p:spTree>
    <p:extLst>
      <p:ext uri="{BB962C8B-B14F-4D97-AF65-F5344CB8AC3E}">
        <p14:creationId xmlns:p14="http://schemas.microsoft.com/office/powerpoint/2010/main" val="14757246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7031B-D583-4837-8A22-CB6791CAF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we commonly use:**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F7F7F-3798-9053-42E7-02CF28D79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9762836" cy="4830762"/>
          </a:xfrm>
        </p:spPr>
        <p:txBody>
          <a:bodyPr/>
          <a:lstStyle/>
          <a:p>
            <a:r>
              <a:rPr lang="en-US" dirty="0"/>
              <a:t>Minimal pair therapy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DF3375-E9C1-3314-F887-707BA5F76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144" y="1272598"/>
            <a:ext cx="3824259" cy="497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48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9929D-0BCE-E9FE-D39D-924005DA6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Therapy for children with speech sound disorders**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64576-D5C0-B5A1-5141-81755FE97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fun and rewarding!</a:t>
            </a:r>
          </a:p>
        </p:txBody>
      </p:sp>
    </p:spTree>
    <p:extLst>
      <p:ext uri="{BB962C8B-B14F-4D97-AF65-F5344CB8AC3E}">
        <p14:creationId xmlns:p14="http://schemas.microsoft.com/office/powerpoint/2010/main" val="2078703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8C306-BFBC-A2A5-06A0-814AE214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A7092-973C-DE60-7E94-60EE0368B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I. Introduction</a:t>
            </a:r>
          </a:p>
          <a:p>
            <a:r>
              <a:rPr lang="en-US" dirty="0"/>
              <a:t>II. General American English</a:t>
            </a:r>
          </a:p>
          <a:p>
            <a:r>
              <a:rPr lang="en-US" dirty="0"/>
              <a:t>III. Consonants</a:t>
            </a:r>
          </a:p>
          <a:p>
            <a:r>
              <a:rPr lang="en-US" dirty="0"/>
              <a:t>IV. Etiologies of Communication Disorders</a:t>
            </a:r>
          </a:p>
          <a:p>
            <a:r>
              <a:rPr lang="en-US" dirty="0"/>
              <a:t>V. Speech Sound Disorders</a:t>
            </a:r>
          </a:p>
          <a:p>
            <a:r>
              <a:rPr lang="en-US" dirty="0"/>
              <a:t>VI. Assessment for Speech Sound Disorders</a:t>
            </a:r>
          </a:p>
          <a:p>
            <a:r>
              <a:rPr lang="en-US" dirty="0"/>
              <a:t>VII. Treatment for Speech Sound Disorders</a:t>
            </a:r>
          </a:p>
        </p:txBody>
      </p:sp>
    </p:spTree>
    <p:extLst>
      <p:ext uri="{BB962C8B-B14F-4D97-AF65-F5344CB8AC3E}">
        <p14:creationId xmlns:p14="http://schemas.microsoft.com/office/powerpoint/2010/main" val="7198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81FEE-7AAB-DE77-126C-5F8D826B6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0048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II. GENERAL AMERICAN ENGLISH**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C4530-41D3-805B-B774-DA746F6AC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9789" y="855292"/>
            <a:ext cx="10665864" cy="5316908"/>
          </a:xfrm>
        </p:spPr>
        <p:txBody>
          <a:bodyPr/>
          <a:lstStyle/>
          <a:p>
            <a:r>
              <a:rPr lang="en-US" dirty="0"/>
              <a:t>Used by TV and radio broadcasters</a:t>
            </a:r>
          </a:p>
          <a:p>
            <a:endParaRPr lang="en-US" sz="900" dirty="0"/>
          </a:p>
          <a:p>
            <a:r>
              <a:rPr lang="en-US" dirty="0"/>
              <a:t>Letter: arbitrary written or printed symbol (t, w, h)</a:t>
            </a:r>
          </a:p>
          <a:p>
            <a:endParaRPr lang="en-US" sz="1100" dirty="0"/>
          </a:p>
          <a:p>
            <a:r>
              <a:rPr lang="en-US" dirty="0"/>
              <a:t>Phoneme: shortest </a:t>
            </a:r>
            <a:r>
              <a:rPr lang="en-US" dirty="0" err="1"/>
              <a:t>arbirary</a:t>
            </a:r>
            <a:r>
              <a:rPr lang="en-US" dirty="0"/>
              <a:t> unit of sound in a language that can be recognized as being distinct from other sounds in a language</a:t>
            </a:r>
          </a:p>
          <a:p>
            <a:endParaRPr lang="en-US" dirty="0"/>
          </a:p>
          <a:p>
            <a:r>
              <a:rPr lang="en-US" dirty="0"/>
              <a:t>English has 26 letters and 45 speech sounds/phonemes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04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86F19-2C82-2312-A34F-9A8442C6E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86" y="274638"/>
            <a:ext cx="11249114" cy="460300"/>
          </a:xfrm>
        </p:spPr>
        <p:txBody>
          <a:bodyPr>
            <a:normAutofit fontScale="90000"/>
          </a:bodyPr>
          <a:lstStyle/>
          <a:p>
            <a:r>
              <a:rPr lang="en-US" dirty="0"/>
              <a:t>For example:**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2D384-8965-4100-9F30-FC3287F9D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58" y="734938"/>
            <a:ext cx="11496942" cy="5513462"/>
          </a:xfrm>
        </p:spPr>
        <p:txBody>
          <a:bodyPr/>
          <a:lstStyle/>
          <a:p>
            <a:r>
              <a:rPr lang="en-US" dirty="0"/>
              <a:t>In H, “</a:t>
            </a:r>
            <a:r>
              <a:rPr lang="en-US" dirty="0" err="1"/>
              <a:t>eitch</a:t>
            </a:r>
            <a:r>
              <a:rPr lang="en-US" dirty="0"/>
              <a:t>” is the letter</a:t>
            </a:r>
          </a:p>
          <a:p>
            <a:endParaRPr lang="en-US" sz="1000" dirty="0"/>
          </a:p>
          <a:p>
            <a:r>
              <a:rPr lang="en-US" dirty="0"/>
              <a:t>The sound or phoneme is /h/</a:t>
            </a:r>
          </a:p>
          <a:p>
            <a:endParaRPr lang="en-US" sz="1000" dirty="0"/>
          </a:p>
          <a:p>
            <a:r>
              <a:rPr lang="en-US" dirty="0"/>
              <a:t>C is the letter</a:t>
            </a:r>
          </a:p>
          <a:p>
            <a:endParaRPr lang="en-US" sz="1400" dirty="0"/>
          </a:p>
          <a:p>
            <a:r>
              <a:rPr lang="en-US" dirty="0"/>
              <a:t>The sound is /s/ or /k/</a:t>
            </a:r>
          </a:p>
          <a:p>
            <a:endParaRPr lang="en-US" sz="1000" dirty="0"/>
          </a:p>
          <a:p>
            <a:r>
              <a:rPr lang="en-US" dirty="0"/>
              <a:t>The sound  F varies: enou</a:t>
            </a:r>
            <a:r>
              <a:rPr lang="en-US" u="sng" dirty="0"/>
              <a:t>gh</a:t>
            </a:r>
            <a:r>
              <a:rPr lang="en-US" dirty="0"/>
              <a:t>, </a:t>
            </a:r>
            <a:r>
              <a:rPr lang="en-US" u="sng" dirty="0"/>
              <a:t>ph</a:t>
            </a:r>
            <a:r>
              <a:rPr lang="en-US" dirty="0"/>
              <a:t>one, </a:t>
            </a:r>
            <a:r>
              <a:rPr lang="en-US" u="sng" dirty="0"/>
              <a:t>f</a:t>
            </a:r>
            <a:r>
              <a:rPr lang="en-US" dirty="0"/>
              <a:t>orest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7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57153-E24B-88C5-951C-4D7899717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Phonetic Alphabet (IPA)**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5F62E-97EB-2F56-98E6-CFED1FDB0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use  phonetics to describe individual sounds in a language</a:t>
            </a:r>
          </a:p>
          <a:p>
            <a:endParaRPr lang="en-US" dirty="0"/>
          </a:p>
          <a:p>
            <a:r>
              <a:rPr lang="en-US" dirty="0"/>
              <a:t>The IPA has transcription symbols (page 94)</a:t>
            </a:r>
          </a:p>
          <a:p>
            <a:endParaRPr lang="en-US" dirty="0"/>
          </a:p>
          <a:p>
            <a:r>
              <a:rPr lang="en-US" dirty="0"/>
              <a:t>There are 25 consonants and 15 vowels</a:t>
            </a:r>
          </a:p>
        </p:txBody>
      </p:sp>
    </p:spTree>
    <p:extLst>
      <p:ext uri="{BB962C8B-B14F-4D97-AF65-F5344CB8AC3E}">
        <p14:creationId xmlns:p14="http://schemas.microsoft.com/office/powerpoint/2010/main" val="101957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F8C16-8BB7-3392-FC44-4D0806668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8A8B96-F1AA-EC2E-C98E-2A3B4AB20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0953" y="402101"/>
            <a:ext cx="8990176" cy="635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54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A4F6283-280B-C919-F45B-B5EDB01BB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Vowels**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722DEE-DED7-2457-F651-C262325EC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527" y="1191491"/>
            <a:ext cx="11092873" cy="5056909"/>
          </a:xfrm>
        </p:spPr>
        <p:txBody>
          <a:bodyPr/>
          <a:lstStyle/>
          <a:p>
            <a:r>
              <a:rPr lang="en-US" dirty="0"/>
              <a:t>For the exam, just know that there is a vowel quadrilateral that describes the position of the tongue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4513C3-3216-11FD-E350-D97CC5057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286" y="2415742"/>
            <a:ext cx="5505719" cy="416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6277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2" id="{26D12DA8-2928-4F63-83D4-97CE485C01E7}" vid="{08FCEDD9-D278-47C5-A147-2B9EBCD0FB0A}"/>
    </a:ext>
  </a:extLst>
</a:theme>
</file>

<file path=ppt/theme/theme10.xml><?xml version="1.0" encoding="utf-8"?>
<a:theme xmlns:a="http://schemas.openxmlformats.org/drawingml/2006/main" name="Theme86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ganic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Theme122">
  <a:themeElements>
    <a:clrScheme name="">
      <a:dk1>
        <a:srgbClr val="333333"/>
      </a:dk1>
      <a:lt1>
        <a:srgbClr val="FFFFFF"/>
      </a:lt1>
      <a:dk2>
        <a:srgbClr val="FFFFFF"/>
      </a:dk2>
      <a:lt2>
        <a:srgbClr val="333333"/>
      </a:lt2>
      <a:accent1>
        <a:srgbClr val="FF0080"/>
      </a:accent1>
      <a:accent2>
        <a:srgbClr val="66FFFF"/>
      </a:accent2>
      <a:accent3>
        <a:srgbClr val="FFFFFF"/>
      </a:accent3>
      <a:accent4>
        <a:srgbClr val="2A2A2A"/>
      </a:accent4>
      <a:accent5>
        <a:srgbClr val="FFAAC0"/>
      </a:accent5>
      <a:accent6>
        <a:srgbClr val="5CE7E7"/>
      </a:accent6>
      <a:hlink>
        <a:srgbClr val="FF7E3E"/>
      </a:hlink>
      <a:folHlink>
        <a:srgbClr val="FF5C8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Theme1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A3D3EEF-40E7-41F1-837B-FAE204E1E6BC}" vid="{90D4CDCA-2A47-4802-92A5-5835DF529152}"/>
    </a:ext>
  </a:extLst>
</a:theme>
</file>

<file path=ppt/theme/theme13.xml><?xml version="1.0" encoding="utf-8"?>
<a:theme xmlns:a="http://schemas.openxmlformats.org/drawingml/2006/main" name="AutumnLeaves">
  <a:themeElements>
    <a:clrScheme name="">
      <a:dk1>
        <a:srgbClr val="594747"/>
      </a:dk1>
      <a:lt1>
        <a:srgbClr val="FFFFFF"/>
      </a:lt1>
      <a:dk2>
        <a:srgbClr val="6A1E2F"/>
      </a:dk2>
      <a:lt2>
        <a:srgbClr val="67778E"/>
      </a:lt2>
      <a:accent1>
        <a:srgbClr val="982026"/>
      </a:accent1>
      <a:accent2>
        <a:srgbClr val="E8DBA6"/>
      </a:accent2>
      <a:accent3>
        <a:srgbClr val="FFFFFF"/>
      </a:accent3>
      <a:accent4>
        <a:srgbClr val="4B3B3B"/>
      </a:accent4>
      <a:accent5>
        <a:srgbClr val="CAABAC"/>
      </a:accent5>
      <a:accent6>
        <a:srgbClr val="D2C696"/>
      </a:accent6>
      <a:hlink>
        <a:srgbClr val="6B935F"/>
      </a:hlink>
      <a:folHlink>
        <a:srgbClr val="D28D5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87280"/>
        </a:dk1>
        <a:lt1>
          <a:srgbClr val="F6F1EC"/>
        </a:lt1>
        <a:dk2>
          <a:srgbClr val="0347B5"/>
        </a:dk2>
        <a:lt2>
          <a:srgbClr val="8C8C8C"/>
        </a:lt2>
        <a:accent1>
          <a:srgbClr val="0DB6CC"/>
        </a:accent1>
        <a:accent2>
          <a:srgbClr val="62A97F"/>
        </a:accent2>
        <a:accent3>
          <a:srgbClr val="FAF7F4"/>
        </a:accent3>
        <a:accent4>
          <a:srgbClr val="06606C"/>
        </a:accent4>
        <a:accent5>
          <a:srgbClr val="AAD7E2"/>
        </a:accent5>
        <a:accent6>
          <a:srgbClr val="589972"/>
        </a:accent6>
        <a:hlink>
          <a:srgbClr val="CC630C"/>
        </a:hlink>
        <a:folHlink>
          <a:srgbClr val="802A0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Futuristic">
  <a:themeElements>
    <a:clrScheme name="Custom 14">
      <a:dk1>
        <a:srgbClr val="191919"/>
      </a:dk1>
      <a:lt1>
        <a:srgbClr val="CCCCCC"/>
      </a:lt1>
      <a:dk2>
        <a:srgbClr val="FF0080"/>
      </a:dk2>
      <a:lt2>
        <a:srgbClr val="666666"/>
      </a:lt2>
      <a:accent1>
        <a:srgbClr val="333333"/>
      </a:accent1>
      <a:accent2>
        <a:srgbClr val="66CCFF"/>
      </a:accent2>
      <a:accent3>
        <a:srgbClr val="E2E2E2"/>
      </a:accent3>
      <a:accent4>
        <a:srgbClr val="404040"/>
      </a:accent4>
      <a:accent5>
        <a:srgbClr val="ADADAD"/>
      </a:accent5>
      <a:accent6>
        <a:srgbClr val="5CB9E7"/>
      </a:accent6>
      <a:hlink>
        <a:srgbClr val="CCCCCC"/>
      </a:hlink>
      <a:folHlink>
        <a:srgbClr val="6666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heme19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me71">
  <a:themeElements>
    <a:clrScheme name="Blank Presentation 16">
      <a:dk1>
        <a:srgbClr val="3300CC"/>
      </a:dk1>
      <a:lt1>
        <a:srgbClr val="FFFFFF"/>
      </a:lt1>
      <a:dk2>
        <a:srgbClr val="3300CD"/>
      </a:dk2>
      <a:lt2>
        <a:srgbClr val="808080"/>
      </a:lt2>
      <a:accent1>
        <a:srgbClr val="FFDE4B"/>
      </a:accent1>
      <a:accent2>
        <a:srgbClr val="CE739C"/>
      </a:accent2>
      <a:accent3>
        <a:srgbClr val="FFFFFF"/>
      </a:accent3>
      <a:accent4>
        <a:srgbClr val="2A00AE"/>
      </a:accent4>
      <a:accent5>
        <a:srgbClr val="FFECB1"/>
      </a:accent5>
      <a:accent6>
        <a:srgbClr val="BA688D"/>
      </a:accent6>
      <a:hlink>
        <a:srgbClr val="F77352"/>
      </a:hlink>
      <a:folHlink>
        <a:srgbClr val="7A7ABC"/>
      </a:folHlink>
    </a:clrScheme>
    <a:fontScheme name="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300CC"/>
        </a:dk1>
        <a:lt1>
          <a:srgbClr val="FFFFFF"/>
        </a:lt1>
        <a:dk2>
          <a:srgbClr val="3300CD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00AE"/>
        </a:accent4>
        <a:accent5>
          <a:srgbClr val="DAEDEF"/>
        </a:accent5>
        <a:accent6>
          <a:srgbClr val="2D2D8A"/>
        </a:accent6>
        <a:hlink>
          <a:srgbClr val="333366"/>
        </a:hlink>
        <a:folHlink>
          <a:srgbClr val="99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3300CC"/>
        </a:dk1>
        <a:lt1>
          <a:srgbClr val="FFFFFF"/>
        </a:lt1>
        <a:dk2>
          <a:srgbClr val="3300CD"/>
        </a:dk2>
        <a:lt2>
          <a:srgbClr val="808080"/>
        </a:lt2>
        <a:accent1>
          <a:srgbClr val="BBE0E3"/>
        </a:accent1>
        <a:accent2>
          <a:srgbClr val="CE739C"/>
        </a:accent2>
        <a:accent3>
          <a:srgbClr val="FFFFFF"/>
        </a:accent3>
        <a:accent4>
          <a:srgbClr val="2A00AE"/>
        </a:accent4>
        <a:accent5>
          <a:srgbClr val="DAEDEF"/>
        </a:accent5>
        <a:accent6>
          <a:srgbClr val="BA688D"/>
        </a:accent6>
        <a:hlink>
          <a:srgbClr val="F77352"/>
        </a:hlink>
        <a:folHlink>
          <a:srgbClr val="99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3300CC"/>
        </a:dk1>
        <a:lt1>
          <a:srgbClr val="FFFFFF"/>
        </a:lt1>
        <a:dk2>
          <a:srgbClr val="3300CD"/>
        </a:dk2>
        <a:lt2>
          <a:srgbClr val="808080"/>
        </a:lt2>
        <a:accent1>
          <a:srgbClr val="BBE0E3"/>
        </a:accent1>
        <a:accent2>
          <a:srgbClr val="CE739C"/>
        </a:accent2>
        <a:accent3>
          <a:srgbClr val="FFFFFF"/>
        </a:accent3>
        <a:accent4>
          <a:srgbClr val="2A00AE"/>
        </a:accent4>
        <a:accent5>
          <a:srgbClr val="DAEDEF"/>
        </a:accent5>
        <a:accent6>
          <a:srgbClr val="BA688D"/>
        </a:accent6>
        <a:hlink>
          <a:srgbClr val="F77352"/>
        </a:hlink>
        <a:folHlink>
          <a:srgbClr val="7A7A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3300CC"/>
        </a:dk1>
        <a:lt1>
          <a:srgbClr val="FFFFFF"/>
        </a:lt1>
        <a:dk2>
          <a:srgbClr val="3300CD"/>
        </a:dk2>
        <a:lt2>
          <a:srgbClr val="808080"/>
        </a:lt2>
        <a:accent1>
          <a:srgbClr val="FFDE4B"/>
        </a:accent1>
        <a:accent2>
          <a:srgbClr val="CE739C"/>
        </a:accent2>
        <a:accent3>
          <a:srgbClr val="FFFFFF"/>
        </a:accent3>
        <a:accent4>
          <a:srgbClr val="2A00AE"/>
        </a:accent4>
        <a:accent5>
          <a:srgbClr val="FFECB1"/>
        </a:accent5>
        <a:accent6>
          <a:srgbClr val="BA688D"/>
        </a:accent6>
        <a:hlink>
          <a:srgbClr val="F77352"/>
        </a:hlink>
        <a:folHlink>
          <a:srgbClr val="7A7A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eme93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eme36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heme70">
  <a:themeElements>
    <a:clrScheme name="Lorry White">
      <a:dk1>
        <a:srgbClr val="5F5F5F"/>
      </a:dk1>
      <a:lt1>
        <a:srgbClr val="7F7F7F"/>
      </a:lt1>
      <a:dk2>
        <a:srgbClr val="5F5F5F"/>
      </a:dk2>
      <a:lt2>
        <a:srgbClr val="F2F2F2"/>
      </a:lt2>
      <a:accent1>
        <a:srgbClr val="89AFD5"/>
      </a:accent1>
      <a:accent2>
        <a:srgbClr val="336394"/>
      </a:accent2>
      <a:accent3>
        <a:srgbClr val="234466"/>
      </a:accent3>
      <a:accent4>
        <a:srgbClr val="5D91C7"/>
      </a:accent4>
      <a:accent5>
        <a:srgbClr val="CFDFEE"/>
      </a:accent5>
      <a:accent6>
        <a:srgbClr val="A2C0DF"/>
      </a:accent6>
      <a:hlink>
        <a:srgbClr val="0070C0"/>
      </a:hlink>
      <a:folHlink>
        <a:srgbClr val="33639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Lorry White">
      <a:dk1>
        <a:srgbClr val="5F5F5F"/>
      </a:dk1>
      <a:lt1>
        <a:srgbClr val="7F7F7F"/>
      </a:lt1>
      <a:dk2>
        <a:srgbClr val="5F5F5F"/>
      </a:dk2>
      <a:lt2>
        <a:srgbClr val="F2F2F2"/>
      </a:lt2>
      <a:accent1>
        <a:srgbClr val="89AFD5"/>
      </a:accent1>
      <a:accent2>
        <a:srgbClr val="336394"/>
      </a:accent2>
      <a:accent3>
        <a:srgbClr val="234466"/>
      </a:accent3>
      <a:accent4>
        <a:srgbClr val="5D91C7"/>
      </a:accent4>
      <a:accent5>
        <a:srgbClr val="CFDFEE"/>
      </a:accent5>
      <a:accent6>
        <a:srgbClr val="A2C0DF"/>
      </a:accent6>
      <a:hlink>
        <a:srgbClr val="0070C0"/>
      </a:hlink>
      <a:folHlink>
        <a:srgbClr val="33639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heme89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348</TotalTime>
  <Words>1085</Words>
  <Application>Microsoft Office PowerPoint</Application>
  <PresentationFormat>Widescreen</PresentationFormat>
  <Paragraphs>178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42</vt:i4>
      </vt:variant>
    </vt:vector>
  </HeadingPairs>
  <TitlesOfParts>
    <vt:vector size="68" baseType="lpstr">
      <vt:lpstr>Arial</vt:lpstr>
      <vt:lpstr>Calibri</vt:lpstr>
      <vt:lpstr>Calibri Light</vt:lpstr>
      <vt:lpstr>Century Schoolbook</vt:lpstr>
      <vt:lpstr>Corbel</vt:lpstr>
      <vt:lpstr>Monotype Sorts</vt:lpstr>
      <vt:lpstr>Segoe UI</vt:lpstr>
      <vt:lpstr>Tahoma</vt:lpstr>
      <vt:lpstr>Times New Roman</vt:lpstr>
      <vt:lpstr>Trebuchet MS</vt:lpstr>
      <vt:lpstr>YouTube Sans</vt:lpstr>
      <vt:lpstr>Theme2</vt:lpstr>
      <vt:lpstr>Theme19</vt:lpstr>
      <vt:lpstr>Theme71</vt:lpstr>
      <vt:lpstr>Theme1</vt:lpstr>
      <vt:lpstr>Theme93</vt:lpstr>
      <vt:lpstr>Theme36</vt:lpstr>
      <vt:lpstr>Theme70</vt:lpstr>
      <vt:lpstr>1_Default Design</vt:lpstr>
      <vt:lpstr>Theme89</vt:lpstr>
      <vt:lpstr>Theme86</vt:lpstr>
      <vt:lpstr>Theme122</vt:lpstr>
      <vt:lpstr>1_Theme1</vt:lpstr>
      <vt:lpstr>AutumnLeaves</vt:lpstr>
      <vt:lpstr>Futuristic</vt:lpstr>
      <vt:lpstr>Office Theme</vt:lpstr>
      <vt:lpstr>Chapter 5</vt:lpstr>
      <vt:lpstr>Outline</vt:lpstr>
      <vt:lpstr>I. INTRODUCTION**</vt:lpstr>
      <vt:lpstr>Here is a 6 year old with a speech sound disorder**</vt:lpstr>
      <vt:lpstr>II. GENERAL AMERICAN ENGLISH**</vt:lpstr>
      <vt:lpstr>For example:**</vt:lpstr>
      <vt:lpstr>International Phonetic Alphabet (IPA)**</vt:lpstr>
      <vt:lpstr>PowerPoint Presentation</vt:lpstr>
      <vt:lpstr>Vowels**</vt:lpstr>
      <vt:lpstr>III.CONSONANTS**</vt:lpstr>
      <vt:lpstr>PowerPoint Presentation</vt:lpstr>
      <vt:lpstr>Place continued:**</vt:lpstr>
      <vt:lpstr>B. Manner (only what is on this slide is on the exam, not the info on p. 97; stop reading p. 97 where it says “Manner”)</vt:lpstr>
      <vt:lpstr>C. Voice </vt:lpstr>
      <vt:lpstr>IV. ETIOLOGIES OF COMMUNICATION DISORDERS**</vt:lpstr>
      <vt:lpstr>B. Environmental Variables**</vt:lpstr>
      <vt:lpstr>PowerPoint Presentation</vt:lpstr>
      <vt:lpstr>PowerPoint Presentation</vt:lpstr>
      <vt:lpstr>PowerPoint Presentation</vt:lpstr>
      <vt:lpstr>PowerPoint Presentation</vt:lpstr>
      <vt:lpstr>C. Hearing Loss</vt:lpstr>
      <vt:lpstr>V. SPEECH SOUND DISORDERS** </vt:lpstr>
      <vt:lpstr>A. Articulation Disorders</vt:lpstr>
      <vt:lpstr>Articulation Disorder--SODA:</vt:lpstr>
      <vt:lpstr>B. Phonological Disorders**</vt:lpstr>
      <vt:lpstr>VI. ASSESSMENT FOR SPEECH SOUND DISORDERS**</vt:lpstr>
      <vt:lpstr>It’s so important to ask caregivers:</vt:lpstr>
      <vt:lpstr>B. Other Areas to Assess**</vt:lpstr>
      <vt:lpstr>Teachers report that:</vt:lpstr>
      <vt:lpstr>C. Connected Spontaneous Speech Sample**</vt:lpstr>
      <vt:lpstr>D. Structured Assessment</vt:lpstr>
      <vt:lpstr>Here is an example of a standardized test:</vt:lpstr>
      <vt:lpstr>E. Linguistic Diversity: Speech Sound Differences vs. Disorders**</vt:lpstr>
      <vt:lpstr>F. Orofacial Myofunctional Disorders—Tongue Thrust**</vt:lpstr>
      <vt:lpstr>Characteristics of Tongue Thrust**</vt:lpstr>
      <vt:lpstr>PowerPoint Presentation</vt:lpstr>
      <vt:lpstr>In the public schools….</vt:lpstr>
      <vt:lpstr>VII. TREATMENT FOR SPEECH SOUND DISORDERS**</vt:lpstr>
      <vt:lpstr>Articulation (phonetic) treatment:**</vt:lpstr>
      <vt:lpstr>Something we commonly use:**</vt:lpstr>
      <vt:lpstr>Therapy for children with speech sound disorders**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Roseberry-Mckibbin, Celeste</dc:creator>
  <cp:lastModifiedBy>Roseberry-Mckibbin, Celeste</cp:lastModifiedBy>
  <cp:revision>47</cp:revision>
  <cp:lastPrinted>2023-09-17T21:14:28Z</cp:lastPrinted>
  <dcterms:created xsi:type="dcterms:W3CDTF">2023-06-23T22:21:01Z</dcterms:created>
  <dcterms:modified xsi:type="dcterms:W3CDTF">2023-09-17T21:24:35Z</dcterms:modified>
</cp:coreProperties>
</file>